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4" r:id="rId3"/>
    <p:sldMasterId id="2147483755" r:id="rId4"/>
    <p:sldMasterId id="21474837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Google Sans SemiBold"/>
      <p:regular r:id="rId55"/>
      <p:bold r:id="rId56"/>
      <p:italic r:id="rId57"/>
      <p:boldItalic r:id="rId58"/>
    </p:embeddedFont>
    <p:embeddedFont>
      <p:font typeface="Google Sans Mono"/>
      <p:regular r:id="rId59"/>
      <p:bold r:id="rId60"/>
      <p:italic r:id="rId61"/>
      <p:boldItalic r:id="rId62"/>
    </p:embeddedFont>
    <p:embeddedFont>
      <p:font typeface="Roboto"/>
      <p:regular r:id="rId63"/>
      <p:bold r:id="rId64"/>
      <p:italic r:id="rId65"/>
      <p:boldItalic r:id="rId66"/>
    </p:embeddedFont>
    <p:embeddedFont>
      <p:font typeface="Roboto Mono Light"/>
      <p:regular r:id="rId67"/>
      <p:bold r:id="rId68"/>
      <p:italic r:id="rId69"/>
      <p:boldItalic r:id="rId70"/>
    </p:embeddedFont>
    <p:embeddedFont>
      <p:font typeface="Google Sans"/>
      <p:regular r:id="rId71"/>
      <p:bold r:id="rId72"/>
      <p:italic r:id="rId73"/>
      <p:boldItalic r:id="rId74"/>
    </p:embeddedFont>
    <p:embeddedFont>
      <p:font typeface="Google Sans Medium"/>
      <p:regular r:id="rId75"/>
      <p:bold r:id="rId76"/>
      <p:italic r:id="rId77"/>
      <p:boldItalic r:id="rId78"/>
    </p:embeddedFont>
    <p:embeddedFont>
      <p:font typeface="Google Sans Tex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GoogleSansText-bold.fntdata"/><Relationship Id="rId82" Type="http://schemas.openxmlformats.org/officeDocument/2006/relationships/font" Target="fonts/GoogleSansText-boldItalic.fntdata"/><Relationship Id="rId81" Type="http://schemas.openxmlformats.org/officeDocument/2006/relationships/font" Target="fonts/GoogleSansText-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italic.fntdata"/><Relationship Id="rId72" Type="http://schemas.openxmlformats.org/officeDocument/2006/relationships/font" Target="fonts/GoogleSans-bold.fntdata"/><Relationship Id="rId31" Type="http://schemas.openxmlformats.org/officeDocument/2006/relationships/slide" Target="slides/slide25.xml"/><Relationship Id="rId75" Type="http://schemas.openxmlformats.org/officeDocument/2006/relationships/font" Target="fonts/GoogleSansMedium-regular.fntdata"/><Relationship Id="rId30" Type="http://schemas.openxmlformats.org/officeDocument/2006/relationships/slide" Target="slides/slide24.xml"/><Relationship Id="rId74" Type="http://schemas.openxmlformats.org/officeDocument/2006/relationships/font" Target="fonts/GoogleSans-boldItalic.fntdata"/><Relationship Id="rId33" Type="http://schemas.openxmlformats.org/officeDocument/2006/relationships/slide" Target="slides/slide27.xml"/><Relationship Id="rId77" Type="http://schemas.openxmlformats.org/officeDocument/2006/relationships/font" Target="fonts/GoogleSansMedium-italic.fntdata"/><Relationship Id="rId32" Type="http://schemas.openxmlformats.org/officeDocument/2006/relationships/slide" Target="slides/slide26.xml"/><Relationship Id="rId76" Type="http://schemas.openxmlformats.org/officeDocument/2006/relationships/font" Target="fonts/GoogleSansMedium-bold.fntdata"/><Relationship Id="rId35" Type="http://schemas.openxmlformats.org/officeDocument/2006/relationships/slide" Target="slides/slide29.xml"/><Relationship Id="rId79" Type="http://schemas.openxmlformats.org/officeDocument/2006/relationships/font" Target="fonts/GoogleSansText-regular.fntdata"/><Relationship Id="rId34" Type="http://schemas.openxmlformats.org/officeDocument/2006/relationships/slide" Target="slides/slide28.xml"/><Relationship Id="rId78" Type="http://schemas.openxmlformats.org/officeDocument/2006/relationships/font" Target="fonts/GoogleSansMedium-boldItalic.fntdata"/><Relationship Id="rId71" Type="http://schemas.openxmlformats.org/officeDocument/2006/relationships/font" Target="fonts/GoogleSans-regular.fntdata"/><Relationship Id="rId70" Type="http://schemas.openxmlformats.org/officeDocument/2006/relationships/font" Target="fonts/RobotoMono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oogleSansMono-boldItalic.fntdata"/><Relationship Id="rId61" Type="http://schemas.openxmlformats.org/officeDocument/2006/relationships/font" Target="fonts/GoogleSansMono-italic.fntdata"/><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RobotoMonoLight-bold.fntdata"/><Relationship Id="rId23" Type="http://schemas.openxmlformats.org/officeDocument/2006/relationships/slide" Target="slides/slide17.xml"/><Relationship Id="rId67" Type="http://schemas.openxmlformats.org/officeDocument/2006/relationships/font" Target="fonts/RobotoMonoLight-regular.fntdata"/><Relationship Id="rId60" Type="http://schemas.openxmlformats.org/officeDocument/2006/relationships/font" Target="fonts/GoogleSansMon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GoogleSans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GoogleSansSemiBold-italic.fntdata"/><Relationship Id="rId12" Type="http://schemas.openxmlformats.org/officeDocument/2006/relationships/slide" Target="slides/slide6.xml"/><Relationship Id="rId56" Type="http://schemas.openxmlformats.org/officeDocument/2006/relationships/font" Target="fonts/GoogleSansSemiBold-bold.fntdata"/><Relationship Id="rId15" Type="http://schemas.openxmlformats.org/officeDocument/2006/relationships/slide" Target="slides/slide9.xml"/><Relationship Id="rId59" Type="http://schemas.openxmlformats.org/officeDocument/2006/relationships/font" Target="fonts/GoogleSansMono-regular.fntdata"/><Relationship Id="rId14" Type="http://schemas.openxmlformats.org/officeDocument/2006/relationships/slide" Target="slides/slide8.xml"/><Relationship Id="rId58" Type="http://schemas.openxmlformats.org/officeDocument/2006/relationships/font" Target="fonts/GoogleSans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aec94e16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aec94e16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0e39e6e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0e39e6e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0e39e6ec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0e39e6ec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a73c94c4c_1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a73c94c4c_1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a73c94c4c_1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a73c94c4c_1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a73c94c4c_1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a73c94c4c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db388e08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db388e08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b388e08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b388e08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bf9f48274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bf9f48274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0e39e6ec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0e39e6ec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b388e08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b388e08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a73c94c4c_1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a73c94c4c_1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b388e08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b388e08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b388e08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db388e08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70e39e6e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70e39e6ec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b388e089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b388e089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b388e08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b388e08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5a73c94c4c_1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5a73c94c4c_1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b388e089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db388e089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bf9f48274_0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bf9f48274_0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db388e089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db388e089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b388e089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b388e089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180b2ca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180b2ca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717eaf53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717eaf53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0e39e6e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0e39e6e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b388e089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db388e089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db388e089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db388e08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b388e089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b388e089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b388e089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b388e089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b388e089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db388e089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0e39e6e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70e39e6e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b388e089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db388e089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db388e089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db388e089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180b2ca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180b2ca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b388e089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b388e089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b388e089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b388e089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17eaf53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717eaf53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70e39e6e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70e39e6e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0e39e6e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0e39e6e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b388e089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b388e089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db388e089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db388e089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db388e089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db388e08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7180b2ca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7180b2ca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17eaf53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17eaf53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17eaf53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17eaf53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180b2ca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180b2ca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0e39e6e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0e39e6ec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a73c94c4c_1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a73c94c4c_1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Copied from brand studio deck with tweaks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42.png"/><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l="0" r="0" t="0"/>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35" name="Shape 35"/>
        <p:cNvGrpSpPr/>
        <p:nvPr/>
      </p:nvGrpSpPr>
      <p:grpSpPr>
        <a:xfrm>
          <a:off x="0" y="0"/>
          <a:ext cx="0" cy="0"/>
          <a:chOff x="0" y="0"/>
          <a:chExt cx="0" cy="0"/>
        </a:xfrm>
      </p:grpSpPr>
      <p:sp>
        <p:nvSpPr>
          <p:cNvPr id="36" name="Google Shape;36;p1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279"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283"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85" name="Google Shape;285;p10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286" name="Shape 286"/>
        <p:cNvGrpSpPr/>
        <p:nvPr/>
      </p:nvGrpSpPr>
      <p:grpSpPr>
        <a:xfrm>
          <a:off x="0" y="0"/>
          <a:ext cx="0" cy="0"/>
          <a:chOff x="0" y="0"/>
          <a:chExt cx="0" cy="0"/>
        </a:xfrm>
      </p:grpSpPr>
      <p:sp>
        <p:nvSpPr>
          <p:cNvPr id="287" name="Google Shape;287;p106"/>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288" name="Google Shape;288;p106"/>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289" name="Google Shape;289;p10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290" name="Shape 290"/>
        <p:cNvGrpSpPr/>
        <p:nvPr/>
      </p:nvGrpSpPr>
      <p:grpSpPr>
        <a:xfrm>
          <a:off x="0" y="0"/>
          <a:ext cx="0" cy="0"/>
          <a:chOff x="0" y="0"/>
          <a:chExt cx="0" cy="0"/>
        </a:xfrm>
      </p:grpSpPr>
      <p:sp>
        <p:nvSpPr>
          <p:cNvPr id="291" name="Google Shape;291;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294" name="Shape 294"/>
        <p:cNvGrpSpPr/>
        <p:nvPr/>
      </p:nvGrpSpPr>
      <p:grpSpPr>
        <a:xfrm>
          <a:off x="0" y="0"/>
          <a:ext cx="0" cy="0"/>
          <a:chOff x="0" y="0"/>
          <a:chExt cx="0" cy="0"/>
        </a:xfrm>
      </p:grpSpPr>
      <p:sp>
        <p:nvSpPr>
          <p:cNvPr id="295" name="Google Shape;295;p108"/>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6" name="Google Shape;296;p108"/>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298" name="Shape 298"/>
        <p:cNvGrpSpPr/>
        <p:nvPr/>
      </p:nvGrpSpPr>
      <p:grpSpPr>
        <a:xfrm>
          <a:off x="0" y="0"/>
          <a:ext cx="0" cy="0"/>
          <a:chOff x="0" y="0"/>
          <a:chExt cx="0" cy="0"/>
        </a:xfrm>
      </p:grpSpPr>
      <p:sp>
        <p:nvSpPr>
          <p:cNvPr id="299" name="Google Shape;299;p109"/>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indent="-63500" lvl="0" marL="63500" marR="0" rtl="0" algn="l">
              <a:lnSpc>
                <a:spcPct val="100000"/>
              </a:lnSpc>
              <a:spcBef>
                <a:spcPts val="0"/>
              </a:spcBef>
              <a:spcAft>
                <a:spcPts val="0"/>
              </a:spcAft>
              <a:buClr>
                <a:srgbClr val="666666"/>
              </a:buClr>
              <a:buSzPts val="2800"/>
              <a:buFont typeface="Google Sans"/>
              <a:buNone/>
              <a:defRPr i="0" sz="2600" u="none" cap="none" strike="noStrike">
                <a:solidFill>
                  <a:srgbClr val="666666"/>
                </a:solidFill>
                <a:latin typeface="Google Sans"/>
                <a:ea typeface="Google Sans"/>
                <a:cs typeface="Google Sans"/>
                <a:sym typeface="Google Sans"/>
              </a:defRPr>
            </a:lvl1pPr>
            <a:lvl2pPr indent="-63500" lvl="1"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2pPr>
            <a:lvl3pPr indent="-63500" lvl="2"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3pPr>
            <a:lvl4pPr indent="-63500" lvl="3"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4pPr>
            <a:lvl5pPr indent="-63500" lvl="4"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5pPr>
            <a:lvl6pPr indent="-63500" lvl="5"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6pPr>
            <a:lvl7pPr indent="-63500" lvl="6"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7pPr>
            <a:lvl8pPr indent="-63500" lvl="7"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8pPr>
            <a:lvl9pPr indent="-63500" lvl="8" marL="63500" marR="0" rtl="0" algn="l">
              <a:lnSpc>
                <a:spcPct val="100000"/>
              </a:lnSpc>
              <a:spcBef>
                <a:spcPts val="0"/>
              </a:spcBef>
              <a:spcAft>
                <a:spcPts val="0"/>
              </a:spcAft>
              <a:buClr>
                <a:srgbClr val="FFFFFF"/>
              </a:buClr>
              <a:buSzPts val="2800"/>
              <a:buFont typeface="Google Sans"/>
              <a:buNone/>
              <a:defRPr i="0" sz="3600" u="none" cap="none" strike="noStrike">
                <a:solidFill>
                  <a:srgbClr val="FFFFFF"/>
                </a:solidFill>
                <a:latin typeface="Google Sans"/>
                <a:ea typeface="Google Sans"/>
                <a:cs typeface="Google Sans"/>
                <a:sym typeface="Google Sans"/>
              </a:defRPr>
            </a:lvl9pPr>
          </a:lstStyle>
          <a:p/>
        </p:txBody>
      </p:sp>
      <p:sp>
        <p:nvSpPr>
          <p:cNvPr id="300" name="Google Shape;300;p109"/>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sp>
        <p:nvSpPr>
          <p:cNvPr id="301" name="Google Shape;301;p109"/>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rmAutofit lnSpcReduction="10000"/>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37" name="Shape 37"/>
        <p:cNvGrpSpPr/>
        <p:nvPr/>
      </p:nvGrpSpPr>
      <p:grpSpPr>
        <a:xfrm>
          <a:off x="0" y="0"/>
          <a:ext cx="0" cy="0"/>
          <a:chOff x="0" y="0"/>
          <a:chExt cx="0" cy="0"/>
        </a:xfrm>
      </p:grpSpPr>
      <p:sp>
        <p:nvSpPr>
          <p:cNvPr id="38" name="Google Shape;38;p1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42"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46"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b="0" l="0" r="0" t="0"/>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4" name="Shape 14"/>
        <p:cNvGrpSpPr/>
        <p:nvPr/>
      </p:nvGrpSpPr>
      <p:grpSpPr>
        <a:xfrm>
          <a:off x="0" y="0"/>
          <a:ext cx="0" cy="0"/>
          <a:chOff x="0" y="0"/>
          <a:chExt cx="0" cy="0"/>
        </a:xfrm>
      </p:grpSpPr>
      <p:sp>
        <p:nvSpPr>
          <p:cNvPr id="15" name="Google Shape;15;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 name="Google Shape;16;p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Char char="○"/>
              <a:defRPr sz="1600">
                <a:solidFill>
                  <a:srgbClr val="5F6368"/>
                </a:solidFill>
              </a:defRPr>
            </a:lvl2pPr>
            <a:lvl3pPr indent="-330200" lvl="2" marL="1371600">
              <a:spcBef>
                <a:spcPts val="0"/>
              </a:spcBef>
              <a:spcAft>
                <a:spcPts val="0"/>
              </a:spcAft>
              <a:buClr>
                <a:srgbClr val="5F6368"/>
              </a:buClr>
              <a:buSzPts val="1600"/>
              <a:buChar char="■"/>
              <a:defRPr sz="1600">
                <a:solidFill>
                  <a:srgbClr val="5F6368"/>
                </a:solidFill>
              </a:defRPr>
            </a:lvl3pPr>
            <a:lvl4pPr indent="-330200" lvl="3" marL="1828800">
              <a:spcBef>
                <a:spcPts val="0"/>
              </a:spcBef>
              <a:spcAft>
                <a:spcPts val="0"/>
              </a:spcAft>
              <a:buClr>
                <a:srgbClr val="5F6368"/>
              </a:buClr>
              <a:buSzPts val="1600"/>
              <a:buChar char="●"/>
              <a:defRPr sz="1600">
                <a:solidFill>
                  <a:srgbClr val="5F6368"/>
                </a:solidFill>
              </a:defRPr>
            </a:lvl4pPr>
            <a:lvl5pPr indent="-330200" lvl="4" marL="2286000">
              <a:spcBef>
                <a:spcPts val="0"/>
              </a:spcBef>
              <a:spcAft>
                <a:spcPts val="0"/>
              </a:spcAft>
              <a:buClr>
                <a:srgbClr val="5F6368"/>
              </a:buClr>
              <a:buSzPts val="1600"/>
              <a:buChar char="○"/>
              <a:defRPr sz="1600">
                <a:solidFill>
                  <a:srgbClr val="5F6368"/>
                </a:solidFill>
              </a:defRPr>
            </a:lvl5pPr>
            <a:lvl6pPr indent="-330200" lvl="5" marL="2743200">
              <a:spcBef>
                <a:spcPts val="0"/>
              </a:spcBef>
              <a:spcAft>
                <a:spcPts val="0"/>
              </a:spcAft>
              <a:buClr>
                <a:srgbClr val="5F6368"/>
              </a:buClr>
              <a:buSzPts val="1600"/>
              <a:buChar char="■"/>
              <a:defRPr sz="1600">
                <a:solidFill>
                  <a:srgbClr val="5F6368"/>
                </a:solidFill>
              </a:defRPr>
            </a:lvl6pPr>
            <a:lvl7pPr indent="-330200" lvl="6" marL="3200400">
              <a:spcBef>
                <a:spcPts val="0"/>
              </a:spcBef>
              <a:spcAft>
                <a:spcPts val="0"/>
              </a:spcAft>
              <a:buClr>
                <a:srgbClr val="5F6368"/>
              </a:buClr>
              <a:buSzPts val="1600"/>
              <a:buChar char="●"/>
              <a:defRPr sz="1600">
                <a:solidFill>
                  <a:srgbClr val="5F6368"/>
                </a:solidFill>
              </a:defRPr>
            </a:lvl7pPr>
            <a:lvl8pPr indent="-330200" lvl="7" marL="3657600">
              <a:spcBef>
                <a:spcPts val="0"/>
              </a:spcBef>
              <a:spcAft>
                <a:spcPts val="0"/>
              </a:spcAft>
              <a:buClr>
                <a:srgbClr val="5F6368"/>
              </a:buClr>
              <a:buSzPts val="1600"/>
              <a:buChar char="○"/>
              <a:defRPr sz="1600">
                <a:solidFill>
                  <a:srgbClr val="5F6368"/>
                </a:solidFill>
              </a:defRPr>
            </a:lvl8pPr>
            <a:lvl9pPr indent="-330200" lvl="8" marL="4114800">
              <a:spcBef>
                <a:spcPts val="0"/>
              </a:spcBef>
              <a:spcAft>
                <a:spcPts val="0"/>
              </a:spcAft>
              <a:buClr>
                <a:srgbClr val="5F6368"/>
              </a:buClr>
              <a:buSzPts val="1600"/>
              <a:buChar char="■"/>
              <a:defRPr sz="1600">
                <a:solidFill>
                  <a:srgbClr val="5F6368"/>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6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63" name="Shape 63"/>
        <p:cNvGrpSpPr/>
        <p:nvPr/>
      </p:nvGrpSpPr>
      <p:grpSpPr>
        <a:xfrm>
          <a:off x="0" y="0"/>
          <a:ext cx="0" cy="0"/>
          <a:chOff x="0" y="0"/>
          <a:chExt cx="0" cy="0"/>
        </a:xfrm>
      </p:grpSpPr>
      <p:sp>
        <p:nvSpPr>
          <p:cNvPr id="64" name="Google Shape;64;p30"/>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65" name="Google Shape;65;p30"/>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6" name="Shape 66"/>
        <p:cNvGrpSpPr/>
        <p:nvPr/>
      </p:nvGrpSpPr>
      <p:grpSpPr>
        <a:xfrm>
          <a:off x="0" y="0"/>
          <a:ext cx="0" cy="0"/>
          <a:chOff x="0" y="0"/>
          <a:chExt cx="0" cy="0"/>
        </a:xfrm>
      </p:grpSpPr>
      <p:sp>
        <p:nvSpPr>
          <p:cNvPr id="67" name="Google Shape;6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70" name="Shape 70"/>
        <p:cNvGrpSpPr/>
        <p:nvPr/>
      </p:nvGrpSpPr>
      <p:grpSpPr>
        <a:xfrm>
          <a:off x="0" y="0"/>
          <a:ext cx="0" cy="0"/>
          <a:chOff x="0" y="0"/>
          <a:chExt cx="0" cy="0"/>
        </a:xfrm>
      </p:grpSpPr>
      <p:sp>
        <p:nvSpPr>
          <p:cNvPr id="71" name="Google Shape;71;p32"/>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32"/>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77" name="Shape 77"/>
        <p:cNvGrpSpPr/>
        <p:nvPr/>
      </p:nvGrpSpPr>
      <p:grpSpPr>
        <a:xfrm>
          <a:off x="0" y="0"/>
          <a:ext cx="0" cy="0"/>
          <a:chOff x="0" y="0"/>
          <a:chExt cx="0" cy="0"/>
        </a:xfrm>
      </p:grpSpPr>
      <p:sp>
        <p:nvSpPr>
          <p:cNvPr id="78" name="Google Shape;7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34"/>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0" name="Google Shape;8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82" name="Shape 82"/>
        <p:cNvGrpSpPr/>
        <p:nvPr/>
      </p:nvGrpSpPr>
      <p:grpSpPr>
        <a:xfrm>
          <a:off x="0" y="0"/>
          <a:ext cx="0" cy="0"/>
          <a:chOff x="0" y="0"/>
          <a:chExt cx="0" cy="0"/>
        </a:xfrm>
      </p:grpSpPr>
      <p:sp>
        <p:nvSpPr>
          <p:cNvPr id="83" name="Google Shape;8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35"/>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5" name="Google Shape;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87" name="Shape 87"/>
        <p:cNvGrpSpPr/>
        <p:nvPr/>
      </p:nvGrpSpPr>
      <p:grpSpPr>
        <a:xfrm>
          <a:off x="0" y="0"/>
          <a:ext cx="0" cy="0"/>
          <a:chOff x="0" y="0"/>
          <a:chExt cx="0" cy="0"/>
        </a:xfrm>
      </p:grpSpPr>
      <p:sp>
        <p:nvSpPr>
          <p:cNvPr id="88" name="Google Shape;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36"/>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92" name="Shape 92"/>
        <p:cNvGrpSpPr/>
        <p:nvPr/>
      </p:nvGrpSpPr>
      <p:grpSpPr>
        <a:xfrm>
          <a:off x="0" y="0"/>
          <a:ext cx="0" cy="0"/>
          <a:chOff x="0" y="0"/>
          <a:chExt cx="0" cy="0"/>
        </a:xfrm>
      </p:grpSpPr>
      <p:sp>
        <p:nvSpPr>
          <p:cNvPr id="93" name="Google Shape;9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95"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97"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9"/>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100" name="Google Shape;100;p3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101" name="Shape 101"/>
        <p:cNvGrpSpPr/>
        <p:nvPr/>
      </p:nvGrpSpPr>
      <p:grpSpPr>
        <a:xfrm>
          <a:off x="0" y="0"/>
          <a:ext cx="0" cy="0"/>
          <a:chOff x="0" y="0"/>
          <a:chExt cx="0" cy="0"/>
        </a:xfrm>
      </p:grpSpPr>
      <p:sp>
        <p:nvSpPr>
          <p:cNvPr id="102" name="Google Shape;102;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103" name="Google Shape;103;p40"/>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104" name="Shape 104"/>
        <p:cNvGrpSpPr/>
        <p:nvPr/>
      </p:nvGrpSpPr>
      <p:grpSpPr>
        <a:xfrm>
          <a:off x="0" y="0"/>
          <a:ext cx="0" cy="0"/>
          <a:chOff x="0" y="0"/>
          <a:chExt cx="0" cy="0"/>
        </a:xfrm>
      </p:grpSpPr>
      <p:sp>
        <p:nvSpPr>
          <p:cNvPr id="105" name="Google Shape;105;p41"/>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106" name="Google Shape;106;p4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l="0" r="0" t="0"/>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107" name="Shape 107"/>
        <p:cNvGrpSpPr/>
        <p:nvPr/>
      </p:nvGrpSpPr>
      <p:grpSpPr>
        <a:xfrm>
          <a:off x="0" y="0"/>
          <a:ext cx="0" cy="0"/>
          <a:chOff x="0" y="0"/>
          <a:chExt cx="0" cy="0"/>
        </a:xfrm>
      </p:grpSpPr>
      <p:sp>
        <p:nvSpPr>
          <p:cNvPr id="108" name="Google Shape;108;p42"/>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09" name="Google Shape;109;p4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110" name="Shape 110"/>
        <p:cNvGrpSpPr/>
        <p:nvPr/>
      </p:nvGrpSpPr>
      <p:grpSpPr>
        <a:xfrm>
          <a:off x="0" y="0"/>
          <a:ext cx="0" cy="0"/>
          <a:chOff x="0" y="0"/>
          <a:chExt cx="0" cy="0"/>
        </a:xfrm>
      </p:grpSpPr>
      <p:sp>
        <p:nvSpPr>
          <p:cNvPr id="111" name="Google Shape;111;p43"/>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2" name="Google Shape;112;p43"/>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113" name="Shape 113"/>
        <p:cNvGrpSpPr/>
        <p:nvPr/>
      </p:nvGrpSpPr>
      <p:grpSpPr>
        <a:xfrm>
          <a:off x="0" y="0"/>
          <a:ext cx="0" cy="0"/>
          <a:chOff x="0" y="0"/>
          <a:chExt cx="0" cy="0"/>
        </a:xfrm>
      </p:grpSpPr>
      <p:sp>
        <p:nvSpPr>
          <p:cNvPr id="114" name="Google Shape;114;p44"/>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115" name="Google Shape;115;p44"/>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45"/>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129"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6">
    <p:spTree>
      <p:nvGrpSpPr>
        <p:cNvPr id="25"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5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4" name="Google Shape;144;p5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5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5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9"/>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0" name="Google Shape;150;p5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60"/>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3" name="Google Shape;153;p6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154"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6"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157"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160"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spTree>
      <p:nvGrpSpPr>
        <p:cNvPr id="163"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USTOM_29_1_1_1_1">
    <p:spTree>
      <p:nvGrpSpPr>
        <p:cNvPr id="166"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D | Corner art 02">
  <p:cSld name="Blank_1_1_1">
    <p:bg>
      <p:bgPr>
        <a:blipFill>
          <a:blip r:embed="rId2">
            <a:alphaModFix/>
          </a:blip>
          <a:stretch>
            <a:fillRect/>
          </a:stretch>
        </a:blipFill>
      </p:bgPr>
    </p:bg>
    <p:spTree>
      <p:nvGrpSpPr>
        <p:cNvPr id="169"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71" name="Google Shape;171;p66"/>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White">
  <p:cSld name="TITLE_AND_BODY_1">
    <p:spTree>
      <p:nvGrpSpPr>
        <p:cNvPr id="172" name="Shape 172"/>
        <p:cNvGrpSpPr/>
        <p:nvPr/>
      </p:nvGrpSpPr>
      <p:grpSpPr>
        <a:xfrm>
          <a:off x="0" y="0"/>
          <a:ext cx="0" cy="0"/>
          <a:chOff x="0" y="0"/>
          <a:chExt cx="0" cy="0"/>
        </a:xfrm>
      </p:grpSpPr>
      <p:sp>
        <p:nvSpPr>
          <p:cNvPr id="173" name="Google Shape;173;p67"/>
          <p:cNvSpPr txBox="1"/>
          <p:nvPr>
            <p:ph type="title"/>
          </p:nvPr>
        </p:nvSpPr>
        <p:spPr>
          <a:xfrm>
            <a:off x="469275" y="409575"/>
            <a:ext cx="63282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400"/>
              <a:buFont typeface="Google Sans"/>
              <a:buNone/>
              <a:defRPr i="0" sz="2400" u="none" cap="none" strike="noStrike">
                <a:solidFill>
                  <a:schemeClr val="accent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sp>
        <p:nvSpPr>
          <p:cNvPr id="174" name="Google Shape;174;p67"/>
          <p:cNvSpPr txBox="1"/>
          <p:nvPr>
            <p:ph idx="2" type="title"/>
          </p:nvPr>
        </p:nvSpPr>
        <p:spPr>
          <a:xfrm>
            <a:off x="469275" y="758685"/>
            <a:ext cx="5636100" cy="41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Google Sans"/>
              <a:buNone/>
              <a:defRPr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2pPr>
            <a:lvl3pPr lvl="2"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3pPr>
            <a:lvl4pPr lvl="3"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4pPr>
            <a:lvl5pPr lvl="4"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5pPr>
            <a:lvl6pPr lvl="5"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6pPr>
            <a:lvl7pPr lvl="6"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7pPr>
            <a:lvl8pPr lvl="7"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8pPr>
            <a:lvl9pPr lvl="8" marR="0" rtl="0" algn="l">
              <a:lnSpc>
                <a:spcPct val="100000"/>
              </a:lnSpc>
              <a:spcBef>
                <a:spcPts val="0"/>
              </a:spcBef>
              <a:spcAft>
                <a:spcPts val="0"/>
              </a:spcAft>
              <a:buClr>
                <a:srgbClr val="4285F4"/>
              </a:buClr>
              <a:buSzPts val="2400"/>
              <a:buFont typeface="Google Sans"/>
              <a:buNone/>
              <a:defRPr b="0" i="0" sz="2400" u="none" cap="none" strike="noStrike">
                <a:solidFill>
                  <a:srgbClr val="4285F4"/>
                </a:solidFill>
                <a:latin typeface="Google Sans"/>
                <a:ea typeface="Google Sans"/>
                <a:cs typeface="Google Sans"/>
                <a:sym typeface="Google Sans"/>
              </a:defRPr>
            </a:lvl9pPr>
          </a:lstStyle>
          <a:p/>
        </p:txBody>
      </p:sp>
      <p:pic>
        <p:nvPicPr>
          <p:cNvPr id="175" name="Google Shape;175;p67"/>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locks Background">
  <p:cSld name="TITLE_AND_BODY_2">
    <p:spTree>
      <p:nvGrpSpPr>
        <p:cNvPr id="176" name="Shape 176"/>
        <p:cNvGrpSpPr/>
        <p:nvPr/>
      </p:nvGrpSpPr>
      <p:grpSpPr>
        <a:xfrm>
          <a:off x="0" y="0"/>
          <a:ext cx="0" cy="0"/>
          <a:chOff x="0" y="0"/>
          <a:chExt cx="0" cy="0"/>
        </a:xfrm>
      </p:grpSpPr>
      <p:sp>
        <p:nvSpPr>
          <p:cNvPr id="177" name="Google Shape;17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180" name="Shape 180"/>
        <p:cNvGrpSpPr/>
        <p:nvPr/>
      </p:nvGrpSpPr>
      <p:grpSpPr>
        <a:xfrm>
          <a:off x="0" y="0"/>
          <a:ext cx="0" cy="0"/>
          <a:chOff x="0" y="0"/>
          <a:chExt cx="0" cy="0"/>
        </a:xfrm>
      </p:grpSpPr>
      <p:sp>
        <p:nvSpPr>
          <p:cNvPr id="181" name="Google Shape;181;p69"/>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2" name="Google Shape;182;p69"/>
          <p:cNvSpPr txBox="1"/>
          <p:nvPr>
            <p:ph idx="12" type="sldNum"/>
          </p:nvPr>
        </p:nvSpPr>
        <p:spPr>
          <a:xfrm>
            <a:off x="8453375" y="4796300"/>
            <a:ext cx="548700" cy="276900"/>
          </a:xfrm>
          <a:prstGeom prst="rect">
            <a:avLst/>
          </a:prstGeom>
        </p:spPr>
        <p:txBody>
          <a:bodyPr anchorCtr="0" anchor="ctr" bIns="91425" lIns="91425" spcFirstLastPara="1" rIns="91425" wrap="square" tIns="91425">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1">
  <p:cSld name="CUSTOM_29_1_1_1_2">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190" name="Shape 190"/>
        <p:cNvGrpSpPr/>
        <p:nvPr/>
      </p:nvGrpSpPr>
      <p:grpSpPr>
        <a:xfrm>
          <a:off x="0" y="0"/>
          <a:ext cx="0" cy="0"/>
          <a:chOff x="0" y="0"/>
          <a:chExt cx="0" cy="0"/>
        </a:xfrm>
      </p:grpSpPr>
      <p:sp>
        <p:nvSpPr>
          <p:cNvPr id="191" name="Google Shape;191;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72"/>
          <p:cNvSpPr txBox="1"/>
          <p:nvPr>
            <p:ph idx="1"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3" name="Google Shape;19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9" name="Shape 29"/>
        <p:cNvGrpSpPr/>
        <p:nvPr/>
      </p:nvGrpSpPr>
      <p:grpSpPr>
        <a:xfrm>
          <a:off x="0" y="0"/>
          <a:ext cx="0" cy="0"/>
          <a:chOff x="0" y="0"/>
          <a:chExt cx="0" cy="0"/>
        </a:xfrm>
      </p:grpSpPr>
      <p:sp>
        <p:nvSpPr>
          <p:cNvPr id="30" name="Google Shape;30;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95" name="Shape 195"/>
        <p:cNvGrpSpPr/>
        <p:nvPr/>
      </p:nvGrpSpPr>
      <p:grpSpPr>
        <a:xfrm>
          <a:off x="0" y="0"/>
          <a:ext cx="0" cy="0"/>
          <a:chOff x="0" y="0"/>
          <a:chExt cx="0" cy="0"/>
        </a:xfrm>
      </p:grpSpPr>
      <p:sp>
        <p:nvSpPr>
          <p:cNvPr id="196" name="Google Shape;196;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73"/>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198" name="Google Shape;19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200" name="Shape 200"/>
        <p:cNvGrpSpPr/>
        <p:nvPr/>
      </p:nvGrpSpPr>
      <p:grpSpPr>
        <a:xfrm>
          <a:off x="0" y="0"/>
          <a:ext cx="0" cy="0"/>
          <a:chOff x="0" y="0"/>
          <a:chExt cx="0" cy="0"/>
        </a:xfrm>
      </p:grpSpPr>
      <p:sp>
        <p:nvSpPr>
          <p:cNvPr id="201" name="Google Shape;20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74"/>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type="blank">
  <p:cSld name="BLANK">
    <p:spTree>
      <p:nvGrpSpPr>
        <p:cNvPr id="205" name="Shape 205"/>
        <p:cNvGrpSpPr/>
        <p:nvPr/>
      </p:nvGrpSpPr>
      <p:grpSpPr>
        <a:xfrm>
          <a:off x="0" y="0"/>
          <a:ext cx="0" cy="0"/>
          <a:chOff x="0" y="0"/>
          <a:chExt cx="0" cy="0"/>
        </a:xfrm>
      </p:grpSpPr>
      <p:sp>
        <p:nvSpPr>
          <p:cNvPr id="206" name="Google Shape;20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Logo">
  <p:cSld name="CUSTOM_16">
    <p:spTree>
      <p:nvGrpSpPr>
        <p:cNvPr id="208"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17">
    <p:spTree>
      <p:nvGrpSpPr>
        <p:cNvPr id="210"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7"/>
          <p:cNvSpPr txBox="1"/>
          <p:nvPr>
            <p:ph type="ctrTitle"/>
          </p:nvPr>
        </p:nvSpPr>
        <p:spPr>
          <a:xfrm>
            <a:off x="480060" y="2148840"/>
            <a:ext cx="6432900" cy="10470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6000"/>
              <a:buFont typeface="Google Sans"/>
              <a:buNone/>
              <a:defRPr b="1" sz="6000">
                <a:latin typeface="Google Sans"/>
                <a:ea typeface="Google Sans"/>
                <a:cs typeface="Google Sans"/>
                <a:sym typeface="Google Sans"/>
              </a:defRPr>
            </a:lvl1pPr>
            <a:lvl2pPr lvl="1" rtl="0" algn="ctr">
              <a:lnSpc>
                <a:spcPct val="85000"/>
              </a:lnSpc>
              <a:spcBef>
                <a:spcPts val="0"/>
              </a:spcBef>
              <a:spcAft>
                <a:spcPts val="0"/>
              </a:spcAft>
              <a:buSzPts val="6000"/>
              <a:buNone/>
              <a:defRPr sz="6000"/>
            </a:lvl2pPr>
            <a:lvl3pPr lvl="2" rtl="0" algn="ctr">
              <a:lnSpc>
                <a:spcPct val="85000"/>
              </a:lnSpc>
              <a:spcBef>
                <a:spcPts val="0"/>
              </a:spcBef>
              <a:spcAft>
                <a:spcPts val="0"/>
              </a:spcAft>
              <a:buSzPts val="6000"/>
              <a:buNone/>
              <a:defRPr sz="6000"/>
            </a:lvl3pPr>
            <a:lvl4pPr lvl="3" rtl="0" algn="ctr">
              <a:lnSpc>
                <a:spcPct val="85000"/>
              </a:lnSpc>
              <a:spcBef>
                <a:spcPts val="0"/>
              </a:spcBef>
              <a:spcAft>
                <a:spcPts val="0"/>
              </a:spcAft>
              <a:buSzPts val="6000"/>
              <a:buNone/>
              <a:defRPr sz="6000"/>
            </a:lvl4pPr>
            <a:lvl5pPr lvl="4" rtl="0" algn="ctr">
              <a:lnSpc>
                <a:spcPct val="85000"/>
              </a:lnSpc>
              <a:spcBef>
                <a:spcPts val="0"/>
              </a:spcBef>
              <a:spcAft>
                <a:spcPts val="0"/>
              </a:spcAft>
              <a:buSzPts val="6000"/>
              <a:buNone/>
              <a:defRPr sz="6000"/>
            </a:lvl5pPr>
            <a:lvl6pPr lvl="5" rtl="0" algn="ctr">
              <a:lnSpc>
                <a:spcPct val="85000"/>
              </a:lnSpc>
              <a:spcBef>
                <a:spcPts val="0"/>
              </a:spcBef>
              <a:spcAft>
                <a:spcPts val="0"/>
              </a:spcAft>
              <a:buSzPts val="6000"/>
              <a:buNone/>
              <a:defRPr sz="6000"/>
            </a:lvl6pPr>
            <a:lvl7pPr lvl="6" rtl="0" algn="ctr">
              <a:lnSpc>
                <a:spcPct val="85000"/>
              </a:lnSpc>
              <a:spcBef>
                <a:spcPts val="0"/>
              </a:spcBef>
              <a:spcAft>
                <a:spcPts val="0"/>
              </a:spcAft>
              <a:buSzPts val="6000"/>
              <a:buNone/>
              <a:defRPr sz="6000"/>
            </a:lvl7pPr>
            <a:lvl8pPr lvl="7" rtl="0" algn="ctr">
              <a:lnSpc>
                <a:spcPct val="85000"/>
              </a:lnSpc>
              <a:spcBef>
                <a:spcPts val="0"/>
              </a:spcBef>
              <a:spcAft>
                <a:spcPts val="0"/>
              </a:spcAft>
              <a:buSzPts val="6000"/>
              <a:buNone/>
              <a:defRPr sz="6000"/>
            </a:lvl8pPr>
            <a:lvl9pPr lvl="8" rtl="0" algn="ctr">
              <a:lnSpc>
                <a:spcPct val="85000"/>
              </a:lnSpc>
              <a:spcBef>
                <a:spcPts val="0"/>
              </a:spcBef>
              <a:spcAft>
                <a:spcPts val="0"/>
              </a:spcAft>
              <a:buSzPts val="6000"/>
              <a:buNone/>
              <a:defRPr sz="6000"/>
            </a:lvl9pPr>
          </a:lstStyle>
          <a:p/>
        </p:txBody>
      </p:sp>
      <p:pic>
        <p:nvPicPr>
          <p:cNvPr id="213" name="Google Shape;213;p77"/>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8">
    <p:spTree>
      <p:nvGrpSpPr>
        <p:cNvPr id="214" name="Shape 214"/>
        <p:cNvGrpSpPr/>
        <p:nvPr/>
      </p:nvGrpSpPr>
      <p:grpSpPr>
        <a:xfrm>
          <a:off x="0" y="0"/>
          <a:ext cx="0" cy="0"/>
          <a:chOff x="0" y="0"/>
          <a:chExt cx="0" cy="0"/>
        </a:xfrm>
      </p:grpSpPr>
      <p:sp>
        <p:nvSpPr>
          <p:cNvPr id="215" name="Google Shape;215;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p:txBody>
      </p:sp>
      <p:pic>
        <p:nvPicPr>
          <p:cNvPr id="216" name="Google Shape;216;p78"/>
          <p:cNvPicPr preferRelativeResize="0"/>
          <p:nvPr/>
        </p:nvPicPr>
        <p:blipFill rotWithShape="1">
          <a:blip r:embed="rId2">
            <a:alphaModFix/>
          </a:blip>
          <a:srcRect b="0" l="0" r="0" t="0"/>
          <a:stretch/>
        </p:blipFill>
        <p:spPr>
          <a:xfrm>
            <a:off x="273075" y="4786875"/>
            <a:ext cx="1765750" cy="2686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217" name="Shape 217"/>
        <p:cNvGrpSpPr/>
        <p:nvPr/>
      </p:nvGrpSpPr>
      <p:grpSpPr>
        <a:xfrm>
          <a:off x="0" y="0"/>
          <a:ext cx="0" cy="0"/>
          <a:chOff x="0" y="0"/>
          <a:chExt cx="0" cy="0"/>
        </a:xfrm>
      </p:grpSpPr>
      <p:sp>
        <p:nvSpPr>
          <p:cNvPr id="218" name="Google Shape;218;p7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pic>
        <p:nvPicPr>
          <p:cNvPr id="219" name="Google Shape;219;p79"/>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220" name="Shape 220"/>
        <p:cNvGrpSpPr/>
        <p:nvPr/>
      </p:nvGrpSpPr>
      <p:grpSpPr>
        <a:xfrm>
          <a:off x="0" y="0"/>
          <a:ext cx="0" cy="0"/>
          <a:chOff x="0" y="0"/>
          <a:chExt cx="0" cy="0"/>
        </a:xfrm>
      </p:grpSpPr>
      <p:sp>
        <p:nvSpPr>
          <p:cNvPr id="221" name="Google Shape;221;p8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2" name="Google Shape;222;p80"/>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right">
  <p:cSld name="CUSTOM_17_1">
    <p:bg>
      <p:bgPr>
        <a:solidFill>
          <a:srgbClr val="202124"/>
        </a:solidFill>
      </p:bgPr>
    </p:bg>
    <p:spTree>
      <p:nvGrpSpPr>
        <p:cNvPr id="223" name="Shape 223"/>
        <p:cNvGrpSpPr/>
        <p:nvPr/>
      </p:nvGrpSpPr>
      <p:grpSpPr>
        <a:xfrm>
          <a:off x="0" y="0"/>
          <a:ext cx="0" cy="0"/>
          <a:chOff x="0" y="0"/>
          <a:chExt cx="0" cy="0"/>
        </a:xfrm>
      </p:grpSpPr>
      <p:sp>
        <p:nvSpPr>
          <p:cNvPr id="224" name="Google Shape;224;p81"/>
          <p:cNvSpPr txBox="1"/>
          <p:nvPr>
            <p:ph idx="1" type="subTitle"/>
          </p:nvPr>
        </p:nvSpPr>
        <p:spPr>
          <a:xfrm>
            <a:off x="4283964"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5" name="Google Shape;225;p81"/>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snippet left">
  <p:cSld name="CUSTOM_16_1">
    <p:bg>
      <p:bgPr>
        <a:solidFill>
          <a:srgbClr val="202124"/>
        </a:solidFill>
      </p:bgPr>
    </p:bg>
    <p:spTree>
      <p:nvGrpSpPr>
        <p:cNvPr id="226" name="Shape 226"/>
        <p:cNvGrpSpPr/>
        <p:nvPr/>
      </p:nvGrpSpPr>
      <p:grpSpPr>
        <a:xfrm>
          <a:off x="0" y="0"/>
          <a:ext cx="0" cy="0"/>
          <a:chOff x="0" y="0"/>
          <a:chExt cx="0" cy="0"/>
        </a:xfrm>
      </p:grpSpPr>
      <p:sp>
        <p:nvSpPr>
          <p:cNvPr id="227" name="Google Shape;227;p82"/>
          <p:cNvSpPr txBox="1"/>
          <p:nvPr>
            <p:ph idx="1" type="subTitle"/>
          </p:nvPr>
        </p:nvSpPr>
        <p:spPr>
          <a:xfrm>
            <a:off x="507488" y="1988213"/>
            <a:ext cx="45678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pic>
        <p:nvPicPr>
          <p:cNvPr id="228" name="Google Shape;228;p82"/>
          <p:cNvPicPr preferRelativeResize="0"/>
          <p:nvPr/>
        </p:nvPicPr>
        <p:blipFill rotWithShape="1">
          <a:blip r:embed="rId2">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al: chapter">
  <p:cSld name="CUSTOM_20">
    <p:bg>
      <p:bgPr>
        <a:solidFill>
          <a:srgbClr val="181818"/>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297474" y="240566"/>
            <a:ext cx="1610100" cy="2133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b="0" sz="7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Yellow">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83"/>
          <p:cNvSpPr txBox="1"/>
          <p:nvPr>
            <p:ph idx="12" type="sldNum"/>
          </p:nvPr>
        </p:nvSpPr>
        <p:spPr>
          <a:xfrm>
            <a:off x="8238675" y="4786875"/>
            <a:ext cx="548700" cy="77100"/>
          </a:xfrm>
          <a:prstGeom prst="rect">
            <a:avLst/>
          </a:prstGeom>
        </p:spPr>
        <p:txBody>
          <a:bodyPr anchorCtr="0" anchor="ctr" bIns="0" lIns="0" spcFirstLastPara="1" rIns="0" wrap="square" tIns="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indent="0" lvl="0" marL="0" rtl="0" algn="r">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Red">
  <p:cSld name="CUSTOM_2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Green">
  <p:cSld name="CUSTOM_2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 Blue">
  <p:cSld name="CUSTOM_2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Yellow">
  <p:cSld name="CUSTOM_24">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extLst>
    <p:ext uri="{DCECCB84-F9BA-43D5-87BE-67443E8EF086}">
      <p15:sldGuideLst>
        <p15:guide id="1" pos="193">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Red">
  <p:cSld name="CUSTOM_25">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Green">
  <p:cSld name="CUSTOM_22">
    <p:spTree>
      <p:nvGrpSpPr>
        <p:cNvPr id="242"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b="0" l="19" r="19" t="0"/>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Logos - Blue">
  <p:cSld name="CUSTOM_23">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Yellow">
  <p:cSld name="CUSTOM_26">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Red">
  <p:cSld name="CUSTOM_27">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de - dark bg">
  <p:cSld name="CUSTOM_15_1">
    <p:bg>
      <p:bgPr>
        <a:solidFill>
          <a:srgbClr val="202124"/>
        </a:solidFill>
      </p:bgPr>
    </p:bg>
    <p:spTree>
      <p:nvGrpSpPr>
        <p:cNvPr id="33" name="Shape 33"/>
        <p:cNvGrpSpPr/>
        <p:nvPr/>
      </p:nvGrpSpPr>
      <p:grpSpPr>
        <a:xfrm>
          <a:off x="0" y="0"/>
          <a:ext cx="0" cy="0"/>
          <a:chOff x="0" y="0"/>
          <a:chExt cx="0" cy="0"/>
        </a:xfrm>
      </p:grpSpPr>
      <p:sp>
        <p:nvSpPr>
          <p:cNvPr id="34" name="Google Shape;34;p10"/>
          <p:cNvSpPr txBox="1"/>
          <p:nvPr>
            <p:ph idx="1" type="subTitle"/>
          </p:nvPr>
        </p:nvSpPr>
        <p:spPr>
          <a:xfrm>
            <a:off x="507488" y="1988213"/>
            <a:ext cx="7887000" cy="126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Green">
  <p:cSld name="CUSTOM_27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 Blue">
  <p:cSld name="CUSTOM_27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8">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95"/>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57" name="Google Shape;257;p95"/>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28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96"/>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0" name="Google Shape;260;p96"/>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28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97"/>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3" name="Google Shape;263;p97"/>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28_1_1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98"/>
          <p:cNvSpPr txBox="1"/>
          <p:nvPr>
            <p:ph type="title"/>
          </p:nvPr>
        </p:nvSpPr>
        <p:spPr>
          <a:xfrm>
            <a:off x="1056850" y="1429200"/>
            <a:ext cx="60630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6" name="Google Shape;266;p98"/>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CUSTOM_29">
    <p:spTree>
      <p:nvGrpSpPr>
        <p:cNvPr id="267"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CUSTOM_29_1">
    <p:spTree>
      <p:nvGrpSpPr>
        <p:cNvPr id="270"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b="1512" l="0" r="0" t="152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p:cSld name="CUSTOM_29_1_1">
    <p:spTree>
      <p:nvGrpSpPr>
        <p:cNvPr id="273"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b="0" l="0" r="0" t="0"/>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1 1">
  <p:cSld name="CUSTOM_29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b="1512" l="0" r="0" t="1522"/>
          <a:stretch/>
        </p:blipFill>
        <p:spPr>
          <a:xfrm flipH="1" rot="10800000">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b="59" l="0" r="0" t="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38" Type="http://schemas.openxmlformats.org/officeDocument/2006/relationships/theme" Target="../theme/theme2.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slideLayout" Target="../slideLayouts/slideLayout103.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37" Type="http://schemas.openxmlformats.org/officeDocument/2006/relationships/slideLayout" Target="../slideLayouts/slideLayout105.xml"/><Relationship Id="rId14" Type="http://schemas.openxmlformats.org/officeDocument/2006/relationships/slideLayout" Target="../slideLayouts/slideLayout82.xml"/><Relationship Id="rId36" Type="http://schemas.openxmlformats.org/officeDocument/2006/relationships/slideLayout" Target="../slideLayouts/slideLayout104.xml"/><Relationship Id="rId17" Type="http://schemas.openxmlformats.org/officeDocument/2006/relationships/slideLayout" Target="../slideLayouts/slideLayout85.xml"/><Relationship Id="rId39" Type="http://schemas.openxmlformats.org/officeDocument/2006/relationships/theme" Target="../theme/theme1.xml"/><Relationship Id="rId16" Type="http://schemas.openxmlformats.org/officeDocument/2006/relationships/slideLayout" Target="../slideLayouts/slideLayout84.xml"/><Relationship Id="rId38" Type="http://schemas.openxmlformats.org/officeDocument/2006/relationships/slideLayout" Target="../slideLayouts/slideLayout106.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5" name="Google Shape;7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76" name="Google Shape;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88" name="Google Shape;18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59.png"/><Relationship Id="rId4" Type="http://schemas.openxmlformats.org/officeDocument/2006/relationships/image" Target="../media/image76.jpg"/><Relationship Id="rId5" Type="http://schemas.openxmlformats.org/officeDocument/2006/relationships/image" Target="../media/image6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7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107.png"/><Relationship Id="rId4" Type="http://schemas.openxmlformats.org/officeDocument/2006/relationships/image" Target="../media/image82.jpg"/><Relationship Id="rId5" Type="http://schemas.openxmlformats.org/officeDocument/2006/relationships/image" Target="../media/image78.png"/><Relationship Id="rId6"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81.png"/><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9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 Id="rId3" Type="http://schemas.openxmlformats.org/officeDocument/2006/relationships/image" Target="../media/image6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1.xml"/><Relationship Id="rId3"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2.xml"/><Relationship Id="rId3"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 Id="rId3"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6.xml"/><Relationship Id="rId3" Type="http://schemas.openxmlformats.org/officeDocument/2006/relationships/image" Target="../media/image1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7.xml"/><Relationship Id="rId3"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 Id="rId3"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 Id="rId3" Type="http://schemas.openxmlformats.org/officeDocument/2006/relationships/image" Target="../media/image62.jpg"/><Relationship Id="rId4" Type="http://schemas.openxmlformats.org/officeDocument/2006/relationships/image" Target="../media/image6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1.xml"/><Relationship Id="rId3"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image" Target="../media/image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 Id="rId3"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10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7.xml"/><Relationship Id="rId3"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9.xml"/><Relationship Id="rId3"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7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hyperlink" Target="https://jamesclear.com/atomic-habit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1.xml"/><Relationship Id="rId3"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4.xml"/><Relationship Id="rId3" Type="http://schemas.openxmlformats.org/officeDocument/2006/relationships/image" Target="../media/image10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5.xml"/><Relationship Id="rId3"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6.xml"/><Relationship Id="rId3" Type="http://schemas.openxmlformats.org/officeDocument/2006/relationships/hyperlink" Target="https://twitter.com/exojason"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5" Type="http://schemas.openxmlformats.org/officeDocument/2006/relationships/hyperlink" Target="https://www.swyx.io/create-luck" TargetMode="External"/><Relationship Id="rId6" Type="http://schemas.openxmlformats.org/officeDocument/2006/relationships/hyperlink" Target="https://github.com/readme/guides/publishing-your-work" TargetMode="External"/><Relationship Id="rId7" Type="http://schemas.openxmlformats.org/officeDocument/2006/relationships/hyperlink" Target="https://modelthinkers.com/mental-model/surface-area-of-luck" TargetMode="External"/><Relationship Id="rId8" Type="http://schemas.openxmlformats.org/officeDocument/2006/relationships/hyperlink" Target="https://www.skmurphy.com/blog/2019/04/03/increase-your-luck-surface-area-to-get-more-customers/" TargetMode="External"/><Relationship Id="rId11" Type="http://schemas.openxmlformats.org/officeDocument/2006/relationships/hyperlink" Target="https://www.codusoperandi.com/posts/increasing-your-luck-surface-area" TargetMode="External"/><Relationship Id="rId10" Type="http://schemas.openxmlformats.org/officeDocument/2006/relationships/hyperlink" Target="https://www.growthengineering.co.uk/protege-effect/" TargetMode="External"/><Relationship Id="rId13" Type="http://schemas.openxmlformats.org/officeDocument/2006/relationships/hyperlink" Target="https://www.brenel.io/blog/luck-surface-area" TargetMode="External"/><Relationship Id="rId12" Type="http://schemas.openxmlformats.org/officeDocument/2006/relationships/hyperlink" Target="https://www.contagiousenthusiasm.com.au/recharge-social-battery/" TargetMode="External"/><Relationship Id="rId14" Type="http://schemas.openxmlformats.org/officeDocument/2006/relationships/hyperlink" Target="https://sammatla.com/luck-surface-are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7.xml"/><Relationship Id="rId3" Type="http://schemas.openxmlformats.org/officeDocument/2006/relationships/image" Target="../media/image110.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8.xml"/><Relationship Id="rId3"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817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1" lang="en" sz="4000">
                <a:solidFill>
                  <a:schemeClr val="dk1"/>
                </a:solidFill>
                <a:latin typeface="Google Sans"/>
                <a:ea typeface="Google Sans"/>
                <a:cs typeface="Google Sans"/>
                <a:sym typeface="Google Sans"/>
              </a:rPr>
              <a:t>Talk-driven development </a:t>
            </a:r>
            <a:endParaRPr b="1" sz="4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t/>
            </a:r>
            <a:endParaRPr b="1" sz="3000">
              <a:solidFill>
                <a:schemeClr val="dk1"/>
              </a:solidFill>
              <a:latin typeface="Google Sans"/>
              <a:ea typeface="Google Sans"/>
              <a:cs typeface="Google Sans"/>
              <a:sym typeface="Google Sans"/>
            </a:endParaRPr>
          </a:p>
          <a:p>
            <a:pPr indent="0" lvl="0" marL="0" rtl="0" algn="l">
              <a:lnSpc>
                <a:spcPct val="85000"/>
              </a:lnSpc>
              <a:spcBef>
                <a:spcPts val="0"/>
              </a:spcBef>
              <a:spcAft>
                <a:spcPts val="0"/>
              </a:spcAft>
              <a:buClr>
                <a:schemeClr val="dk1"/>
              </a:buClr>
              <a:buSzPts val="1100"/>
              <a:buFont typeface="Arial"/>
              <a:buNone/>
            </a:pPr>
            <a:r>
              <a:rPr b="1" lang="en" sz="3000">
                <a:solidFill>
                  <a:schemeClr val="dk1"/>
                </a:solidFill>
                <a:latin typeface="Google Sans"/>
                <a:ea typeface="Google Sans"/>
                <a:cs typeface="Google Sans"/>
                <a:sym typeface="Google Sans"/>
              </a:rPr>
              <a:t>Teaching can be a superpower in software engineering</a:t>
            </a:r>
            <a:endParaRPr b="1" sz="6000">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b="12422" l="0" r="0" t="12429"/>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Google Sans Medium"/>
                <a:ea typeface="Google Sans Medium"/>
                <a:cs typeface="Google Sans Medium"/>
                <a:sym typeface="Google Sans Medium"/>
              </a:rPr>
              <a:t>Vaishnavi V</a:t>
            </a:r>
            <a:endParaRPr sz="2000">
              <a:latin typeface="Google Sans Medium"/>
              <a:ea typeface="Google Sans Medium"/>
              <a:cs typeface="Google Sans Medium"/>
              <a:sym typeface="Google Sans Medium"/>
            </a:endParaRPr>
          </a:p>
          <a:p>
            <a:pPr indent="0" lvl="0" marL="0" rtl="0" algn="l">
              <a:spcBef>
                <a:spcPts val="0"/>
              </a:spcBef>
              <a:spcAft>
                <a:spcPts val="0"/>
              </a:spcAft>
              <a:buNone/>
            </a:pPr>
            <a:r>
              <a:rPr lang="en" sz="1700">
                <a:latin typeface="Google Sans Text"/>
                <a:ea typeface="Google Sans Text"/>
                <a:cs typeface="Google Sans Text"/>
                <a:sym typeface="Google Sans Text"/>
              </a:rPr>
              <a:t>Software Engineer | Code Wrangler</a:t>
            </a:r>
            <a:endParaRPr sz="1700">
              <a:latin typeface="Google Sans Text"/>
              <a:ea typeface="Google Sans Text"/>
              <a:cs typeface="Google Sans Text"/>
              <a:sym typeface="Google Sans Text"/>
            </a:endParaRPr>
          </a:p>
          <a:p>
            <a:pPr indent="0" lvl="0" marL="0" rtl="0" algn="l">
              <a:spcBef>
                <a:spcPts val="0"/>
              </a:spcBef>
              <a:spcAft>
                <a:spcPts val="0"/>
              </a:spcAft>
              <a:buNone/>
            </a:pPr>
            <a:r>
              <a:t/>
            </a:r>
            <a:endParaRPr sz="160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rotWithShape="0" algn="bl">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119"/>
          <p:cNvPicPr preferRelativeResize="0"/>
          <p:nvPr/>
        </p:nvPicPr>
        <p:blipFill>
          <a:blip r:embed="rId3">
            <a:alphaModFix/>
          </a:blip>
          <a:stretch>
            <a:fillRect/>
          </a:stretch>
        </p:blipFill>
        <p:spPr>
          <a:xfrm>
            <a:off x="95925" y="83925"/>
            <a:ext cx="8839201" cy="47188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20"/>
          <p:cNvPicPr preferRelativeResize="0"/>
          <p:nvPr/>
        </p:nvPicPr>
        <p:blipFill>
          <a:blip r:embed="rId3">
            <a:alphaModFix/>
          </a:blip>
          <a:stretch>
            <a:fillRect/>
          </a:stretch>
        </p:blipFill>
        <p:spPr>
          <a:xfrm>
            <a:off x="228600" y="228600"/>
            <a:ext cx="8602132"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21"/>
          <p:cNvPicPr preferRelativeResize="0"/>
          <p:nvPr/>
        </p:nvPicPr>
        <p:blipFill>
          <a:blip r:embed="rId3">
            <a:alphaModFix/>
          </a:blip>
          <a:stretch>
            <a:fillRect/>
          </a:stretch>
        </p:blipFill>
        <p:spPr>
          <a:xfrm>
            <a:off x="5146645" y="0"/>
            <a:ext cx="3997355" cy="5143500"/>
          </a:xfrm>
          <a:prstGeom prst="rect">
            <a:avLst/>
          </a:prstGeom>
          <a:noFill/>
          <a:ln>
            <a:noFill/>
          </a:ln>
        </p:spPr>
      </p:pic>
      <p:pic>
        <p:nvPicPr>
          <p:cNvPr id="372" name="Google Shape;372;p121"/>
          <p:cNvPicPr preferRelativeResize="0"/>
          <p:nvPr/>
        </p:nvPicPr>
        <p:blipFill rotWithShape="1">
          <a:blip r:embed="rId4">
            <a:alphaModFix/>
          </a:blip>
          <a:srcRect b="0" l="24100" r="24105" t="0"/>
          <a:stretch/>
        </p:blipFill>
        <p:spPr>
          <a:xfrm>
            <a:off x="4750249" y="0"/>
            <a:ext cx="4392151" cy="5143501"/>
          </a:xfrm>
          <a:prstGeom prst="rect">
            <a:avLst/>
          </a:prstGeom>
          <a:noFill/>
          <a:ln>
            <a:noFill/>
          </a:ln>
        </p:spPr>
      </p:pic>
      <p:sp>
        <p:nvSpPr>
          <p:cNvPr id="373" name="Google Shape;373;p121"/>
          <p:cNvSpPr txBox="1"/>
          <p:nvPr>
            <p:ph idx="4294967295" type="body"/>
          </p:nvPr>
        </p:nvSpPr>
        <p:spPr>
          <a:xfrm>
            <a:off x="323675" y="1638750"/>
            <a:ext cx="4198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solidFill>
                  <a:schemeClr val="dk1"/>
                </a:solidFill>
                <a:latin typeface="Google Sans"/>
                <a:ea typeface="Google Sans"/>
                <a:cs typeface="Google Sans"/>
                <a:sym typeface="Google Sans"/>
              </a:rPr>
              <a:t>“W</a:t>
            </a:r>
            <a:r>
              <a:rPr b="1" lang="en" sz="2400">
                <a:solidFill>
                  <a:schemeClr val="dk1"/>
                </a:solidFill>
                <a:latin typeface="Google Sans"/>
                <a:ea typeface="Google Sans"/>
                <a:cs typeface="Google Sans"/>
                <a:sym typeface="Google Sans"/>
              </a:rPr>
              <a:t>hen one teaches, two learn</a:t>
            </a:r>
            <a:r>
              <a:rPr b="1" lang="en" sz="2400">
                <a:solidFill>
                  <a:schemeClr val="dk1"/>
                </a:solidFill>
                <a:latin typeface="Google Sans"/>
                <a:ea typeface="Google Sans"/>
                <a:cs typeface="Google Sans"/>
                <a:sym typeface="Google Sans"/>
              </a:rPr>
              <a:t>”</a:t>
            </a:r>
            <a:endParaRPr b="1" sz="2400">
              <a:solidFill>
                <a:schemeClr val="dk1"/>
              </a:solidFill>
              <a:latin typeface="Google Sans"/>
              <a:ea typeface="Google Sans"/>
              <a:cs typeface="Google Sans"/>
              <a:sym typeface="Google Sans"/>
            </a:endParaRPr>
          </a:p>
        </p:txBody>
      </p:sp>
      <p:pic>
        <p:nvPicPr>
          <p:cNvPr id="374" name="Google Shape;374;p121"/>
          <p:cNvPicPr preferRelativeResize="0"/>
          <p:nvPr/>
        </p:nvPicPr>
        <p:blipFill>
          <a:blip r:embed="rId5">
            <a:alphaModFix/>
          </a:blip>
          <a:stretch>
            <a:fillRect/>
          </a:stretch>
        </p:blipFill>
        <p:spPr>
          <a:xfrm>
            <a:off x="4660075" y="4227425"/>
            <a:ext cx="752650" cy="714150"/>
          </a:xfrm>
          <a:prstGeom prst="rect">
            <a:avLst/>
          </a:prstGeom>
          <a:noFill/>
          <a:ln>
            <a:noFill/>
          </a:ln>
          <a:effectLst>
            <a:outerShdw blurRad="57150" rotWithShape="0" algn="bl" dir="5400000" dist="19050">
              <a:srgbClr val="000000">
                <a:alpha val="30000"/>
              </a:srgbClr>
            </a:outerShdw>
          </a:effectLst>
        </p:spPr>
      </p:pic>
      <p:sp>
        <p:nvSpPr>
          <p:cNvPr id="375" name="Google Shape;375;p121"/>
          <p:cNvSpPr txBox="1"/>
          <p:nvPr/>
        </p:nvSpPr>
        <p:spPr>
          <a:xfrm>
            <a:off x="323675" y="3023500"/>
            <a:ext cx="29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Google Sans Medium"/>
                <a:ea typeface="Google Sans Medium"/>
                <a:cs typeface="Google Sans Medium"/>
                <a:sym typeface="Google Sans Medium"/>
              </a:rPr>
              <a:t>Robert Heinlein</a:t>
            </a:r>
            <a:endParaRPr sz="1100">
              <a:solidFill>
                <a:schemeClr val="dk2"/>
              </a:solidFill>
              <a:latin typeface="Google Sans"/>
              <a:ea typeface="Google Sans"/>
              <a:cs typeface="Google Sans"/>
              <a:sym typeface="Google Sans"/>
            </a:endParaRPr>
          </a:p>
        </p:txBody>
      </p:sp>
      <p:pic>
        <p:nvPicPr>
          <p:cNvPr id="376" name="Google Shape;376;p121"/>
          <p:cNvPicPr preferRelativeResize="0"/>
          <p:nvPr/>
        </p:nvPicPr>
        <p:blipFill rotWithShape="1">
          <a:blip r:embed="rId6">
            <a:alphaModFix/>
          </a:blip>
          <a:srcRect b="52303" l="24299" r="0" t="0"/>
          <a:stretch/>
        </p:blipFill>
        <p:spPr>
          <a:xfrm>
            <a:off x="0" y="-51225"/>
            <a:ext cx="3157448" cy="1335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22"/>
          <p:cNvSpPr txBox="1"/>
          <p:nvPr>
            <p:ph idx="4294967295" type="body"/>
          </p:nvPr>
        </p:nvSpPr>
        <p:spPr>
          <a:xfrm>
            <a:off x="323675" y="1638750"/>
            <a:ext cx="4282800" cy="18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chemeClr val="dk1"/>
                </a:solidFill>
                <a:latin typeface="Google Sans"/>
                <a:ea typeface="Google Sans"/>
                <a:cs typeface="Google Sans"/>
                <a:sym typeface="Google Sans"/>
              </a:rPr>
              <a:t>“</a:t>
            </a:r>
            <a:r>
              <a:rPr b="1" lang="en" sz="2200">
                <a:solidFill>
                  <a:schemeClr val="dk1"/>
                </a:solidFill>
                <a:latin typeface="Google Sans"/>
                <a:ea typeface="Google Sans"/>
                <a:cs typeface="Google Sans"/>
                <a:sym typeface="Google Sans"/>
              </a:rPr>
              <a:t>Teaching isn’t just for the person receiving the lesson. It’s for you too</a:t>
            </a:r>
            <a:r>
              <a:rPr b="1" lang="en" sz="2200">
                <a:solidFill>
                  <a:schemeClr val="dk1"/>
                </a:solidFill>
                <a:latin typeface="Google Sans"/>
                <a:ea typeface="Google Sans"/>
                <a:cs typeface="Google Sans"/>
                <a:sym typeface="Google Sans"/>
              </a:rPr>
              <a:t>”</a:t>
            </a:r>
            <a:endParaRPr b="1" sz="2200">
              <a:solidFill>
                <a:schemeClr val="dk1"/>
              </a:solidFill>
              <a:latin typeface="Google Sans"/>
              <a:ea typeface="Google Sans"/>
              <a:cs typeface="Google Sans"/>
              <a:sym typeface="Google Sans"/>
            </a:endParaRPr>
          </a:p>
        </p:txBody>
      </p:sp>
      <p:sp>
        <p:nvSpPr>
          <p:cNvPr id="382" name="Google Shape;382;p122"/>
          <p:cNvSpPr txBox="1"/>
          <p:nvPr/>
        </p:nvSpPr>
        <p:spPr>
          <a:xfrm>
            <a:off x="323675" y="3023500"/>
            <a:ext cx="29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p:txBody>
      </p:sp>
      <p:pic>
        <p:nvPicPr>
          <p:cNvPr id="383" name="Google Shape;383;p122"/>
          <p:cNvPicPr preferRelativeResize="0"/>
          <p:nvPr/>
        </p:nvPicPr>
        <p:blipFill rotWithShape="1">
          <a:blip r:embed="rId3">
            <a:alphaModFix/>
          </a:blip>
          <a:srcRect b="-479" l="21120" r="34084" t="24439"/>
          <a:stretch/>
        </p:blipFill>
        <p:spPr>
          <a:xfrm rot="10800000">
            <a:off x="390224" y="0"/>
            <a:ext cx="1153251" cy="1138300"/>
          </a:xfrm>
          <a:prstGeom prst="rect">
            <a:avLst/>
          </a:prstGeom>
          <a:noFill/>
          <a:ln>
            <a:noFill/>
          </a:ln>
        </p:spPr>
      </p:pic>
      <p:pic>
        <p:nvPicPr>
          <p:cNvPr id="384" name="Google Shape;384;p122"/>
          <p:cNvPicPr preferRelativeResize="0"/>
          <p:nvPr/>
        </p:nvPicPr>
        <p:blipFill>
          <a:blip r:embed="rId4">
            <a:alphaModFix/>
          </a:blip>
          <a:stretch>
            <a:fillRect/>
          </a:stretch>
        </p:blipFill>
        <p:spPr>
          <a:xfrm>
            <a:off x="5846913" y="1434938"/>
            <a:ext cx="2143125" cy="21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90" name="Google Shape;390;p123"/>
          <p:cNvSpPr txBox="1"/>
          <p:nvPr>
            <p:ph idx="4294967295" type="body"/>
          </p:nvPr>
        </p:nvSpPr>
        <p:spPr>
          <a:xfrm>
            <a:off x="645350" y="2438675"/>
            <a:ext cx="7210200" cy="17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900">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397" name="Google Shape;397;p124"/>
          <p:cNvSpPr txBox="1"/>
          <p:nvPr>
            <p:ph idx="4294967295" type="body"/>
          </p:nvPr>
        </p:nvSpPr>
        <p:spPr>
          <a:xfrm>
            <a:off x="944300" y="1638750"/>
            <a:ext cx="72111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a:t>
            </a:r>
            <a:r>
              <a:rPr b="1" lang="en" sz="2900">
                <a:solidFill>
                  <a:schemeClr val="dk1"/>
                </a:solidFill>
                <a:latin typeface="Google Sans"/>
                <a:ea typeface="Google Sans"/>
                <a:cs typeface="Google Sans"/>
                <a:sym typeface="Google Sans"/>
              </a:rPr>
              <a:t>Best times to start teaching      something is shortly after learning it”</a:t>
            </a: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26"/>
          <p:cNvSpPr txBox="1"/>
          <p:nvPr>
            <p:ph idx="4294967295" type="title"/>
          </p:nvPr>
        </p:nvSpPr>
        <p:spPr>
          <a:xfrm>
            <a:off x="637850" y="136675"/>
            <a:ext cx="85062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Cascading Mentorship Model </a:t>
            </a:r>
            <a:endParaRPr b="1"/>
          </a:p>
        </p:txBody>
      </p:sp>
      <p:sp>
        <p:nvSpPr>
          <p:cNvPr id="408" name="Google Shape;408;p126"/>
          <p:cNvSpPr txBox="1"/>
          <p:nvPr>
            <p:ph idx="4294967295" type="body"/>
          </p:nvPr>
        </p:nvSpPr>
        <p:spPr>
          <a:xfrm>
            <a:off x="214650" y="975950"/>
            <a:ext cx="8876100" cy="3860400"/>
          </a:xfrm>
          <a:prstGeom prst="rect">
            <a:avLst/>
          </a:prstGeom>
        </p:spPr>
        <p:txBody>
          <a:bodyPr anchorCtr="0" anchor="t" bIns="91425" lIns="91425" spcFirstLastPara="1" rIns="91425" wrap="square" tIns="91425">
            <a:normAutofit/>
          </a:bodyPr>
          <a:lstStyle/>
          <a:p>
            <a:pPr indent="-390525" lvl="0" marL="457200" rtl="0" algn="l">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indent="0" lvl="0" marL="914400" rtl="0" algn="l">
              <a:spcBef>
                <a:spcPts val="1200"/>
              </a:spcBef>
              <a:spcAft>
                <a:spcPts val="0"/>
              </a:spcAft>
              <a:buNone/>
            </a:pPr>
            <a:r>
              <a:t/>
            </a:r>
            <a:endParaRPr sz="2550">
              <a:latin typeface="Google Sans"/>
              <a:ea typeface="Google Sans"/>
              <a:cs typeface="Google Sans"/>
              <a:sym typeface="Google Sans"/>
            </a:endParaRPr>
          </a:p>
          <a:p>
            <a:pPr indent="-390525" lvl="0" marL="457200" rtl="0" algn="l">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3250">
              <a:solidFill>
                <a:schemeClr val="dk2"/>
              </a:solidFill>
              <a:latin typeface="Google Sans Medium"/>
              <a:ea typeface="Google Sans Medium"/>
              <a:cs typeface="Google Sans Medium"/>
              <a:sym typeface="Google Sans Medium"/>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indent="0" lvl="0" marL="914400" rtl="0" algn="l">
              <a:lnSpc>
                <a:spcPct val="115000"/>
              </a:lnSpc>
              <a:spcBef>
                <a:spcPts val="1200"/>
              </a:spcBef>
              <a:spcAft>
                <a:spcPts val="0"/>
              </a:spcAft>
              <a:buNone/>
            </a:pPr>
            <a:r>
              <a:t/>
            </a:r>
            <a:endParaRPr sz="2400">
              <a:solidFill>
                <a:schemeClr val="dk2"/>
              </a:solidFill>
              <a:latin typeface="Google Sans"/>
              <a:ea typeface="Google Sans"/>
              <a:cs typeface="Google Sans"/>
              <a:sym typeface="Google Sans"/>
            </a:endParaRPr>
          </a:p>
          <a:p>
            <a:pPr indent="-381000" lvl="0" marL="457200" rtl="0" algn="l">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30"/>
          <p:cNvSpPr txBox="1"/>
          <p:nvPr>
            <p:ph idx="4294967295" type="title"/>
          </p:nvPr>
        </p:nvSpPr>
        <p:spPr>
          <a:xfrm>
            <a:off x="601875" y="555600"/>
            <a:ext cx="40281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SODOTO </a:t>
            </a:r>
            <a:endParaRPr b="1"/>
          </a:p>
        </p:txBody>
      </p:sp>
      <p:sp>
        <p:nvSpPr>
          <p:cNvPr id="429" name="Google Shape;429;p130"/>
          <p:cNvSpPr txBox="1"/>
          <p:nvPr>
            <p:ph idx="4294967295" type="body"/>
          </p:nvPr>
        </p:nvSpPr>
        <p:spPr>
          <a:xfrm>
            <a:off x="98325" y="1227725"/>
            <a:ext cx="8968200" cy="3915900"/>
          </a:xfrm>
          <a:prstGeom prst="rect">
            <a:avLst/>
          </a:prstGeom>
        </p:spPr>
        <p:txBody>
          <a:bodyPr anchorCtr="0" anchor="t" bIns="91425" lIns="91425" spcFirstLastPara="1" rIns="91425" wrap="square" tIns="91425">
            <a:normAutofit fontScale="55000"/>
          </a:bodyPr>
          <a:lstStyle/>
          <a:p>
            <a:pPr indent="0" lvl="0" marL="457200" rtl="0" algn="l">
              <a:spcBef>
                <a:spcPts val="0"/>
              </a:spcBef>
              <a:spcAft>
                <a:spcPts val="0"/>
              </a:spcAft>
              <a:buClr>
                <a:schemeClr val="dk1"/>
              </a:buClr>
              <a:buSzPct val="61111"/>
              <a:buFont typeface="Arial"/>
              <a:buNone/>
            </a:pPr>
            <a:r>
              <a:t/>
            </a:r>
            <a:endParaRPr b="1">
              <a:latin typeface="Google Sans"/>
              <a:ea typeface="Google Sans"/>
              <a:cs typeface="Google Sans"/>
              <a:sym typeface="Google Sans"/>
            </a:endParaRPr>
          </a:p>
          <a:p>
            <a:pPr indent="457200" lvl="0" marL="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rPr b="1" lang="en" sz="4250">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indent="0" lvl="0" marL="457200" rtl="0" algn="l">
              <a:spcBef>
                <a:spcPts val="1200"/>
              </a:spcBef>
              <a:spcAft>
                <a:spcPts val="0"/>
              </a:spcAft>
              <a:buClr>
                <a:schemeClr val="dk1"/>
              </a:buClr>
              <a:buSzPct val="25882"/>
              <a:buFont typeface="Arial"/>
              <a:buNone/>
            </a:pPr>
            <a:r>
              <a:t/>
            </a:r>
            <a:endParaRPr sz="425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ct val="61111"/>
              <a:buFont typeface="Arial"/>
              <a:buNone/>
            </a:pPr>
            <a:r>
              <a:t/>
            </a:r>
            <a:endParaRPr>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b="17589" l="0" r="0" t="139"/>
          <a:stretch/>
        </p:blipFill>
        <p:spPr>
          <a:xfrm>
            <a:off x="6878000" y="2478825"/>
            <a:ext cx="2677999" cy="2880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rotWithShape="0" algn="bl">
              <a:srgbClr val="000000">
                <a:alpha val="20000"/>
              </a:srgbClr>
            </a:outerShdw>
          </a:effectLst>
        </p:spPr>
      </p:pic>
      <p:sp>
        <p:nvSpPr>
          <p:cNvPr id="441" name="Google Shape;441;p132"/>
          <p:cNvSpPr txBox="1"/>
          <p:nvPr>
            <p:ph idx="4294967295" type="body"/>
          </p:nvPr>
        </p:nvSpPr>
        <p:spPr>
          <a:xfrm>
            <a:off x="579850" y="2171050"/>
            <a:ext cx="7985100" cy="13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Google Sans"/>
                <a:ea typeface="Google Sans"/>
                <a:cs typeface="Google Sans"/>
                <a:sym typeface="Google Sans"/>
              </a:rPr>
              <a:t>“Publishing your work increases your luck”</a:t>
            </a:r>
            <a:br>
              <a:rPr b="1" lang="en" sz="2900">
                <a:solidFill>
                  <a:schemeClr val="dk1"/>
                </a:solidFill>
                <a:latin typeface="Google Sans"/>
                <a:ea typeface="Google Sans"/>
                <a:cs typeface="Google Sans"/>
                <a:sym typeface="Google Sans"/>
              </a:rPr>
            </a:br>
            <a:br>
              <a:rPr b="1" lang="en" sz="2900">
                <a:solidFill>
                  <a:schemeClr val="dk1"/>
                </a:solidFill>
                <a:latin typeface="Google Sans"/>
                <a:ea typeface="Google Sans"/>
                <a:cs typeface="Google Sans"/>
                <a:sym typeface="Google Sans"/>
              </a:rPr>
            </a:br>
            <a:endParaRPr b="1" sz="2900">
              <a:solidFill>
                <a:schemeClr val="dk1"/>
              </a:solidFill>
              <a:latin typeface="Google Sans"/>
              <a:ea typeface="Google Sans"/>
              <a:cs typeface="Google Sans"/>
              <a:sym typeface="Google Sans"/>
            </a:endParaRPr>
          </a:p>
          <a:p>
            <a:pPr indent="0" lvl="0" marL="0" rtl="0" algn="l">
              <a:spcBef>
                <a:spcPts val="1200"/>
              </a:spcBef>
              <a:spcAft>
                <a:spcPts val="0"/>
              </a:spcAft>
              <a:buNone/>
            </a:pPr>
            <a:r>
              <a:t/>
            </a:r>
            <a:endParaRPr b="1" sz="2900">
              <a:solidFill>
                <a:schemeClr val="dk1"/>
              </a:solidFill>
              <a:latin typeface="Google Sans"/>
              <a:ea typeface="Google Sans"/>
              <a:cs typeface="Google Sans"/>
              <a:sym typeface="Google Sans"/>
            </a:endParaRPr>
          </a:p>
          <a:p>
            <a:pPr indent="0" lvl="0" marL="0" rtl="0" algn="l">
              <a:spcBef>
                <a:spcPts val="1200"/>
              </a:spcBef>
              <a:spcAft>
                <a:spcPts val="1200"/>
              </a:spcAft>
              <a:buNone/>
            </a:pPr>
            <a:r>
              <a:t/>
            </a:r>
            <a:endParaRPr b="1" sz="2900">
              <a:solidFill>
                <a:schemeClr val="dk1"/>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33"/>
          <p:cNvSpPr txBox="1"/>
          <p:nvPr>
            <p:ph idx="4294967295" type="title"/>
          </p:nvPr>
        </p:nvSpPr>
        <p:spPr>
          <a:xfrm>
            <a:off x="387900" y="243875"/>
            <a:ext cx="76236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can we increase the odds of finding luck?</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47" name="Google Shape;447;p133"/>
          <p:cNvSpPr txBox="1"/>
          <p:nvPr>
            <p:ph idx="4294967295" type="body"/>
          </p:nvPr>
        </p:nvSpPr>
        <p:spPr>
          <a:xfrm>
            <a:off x="387900" y="999575"/>
            <a:ext cx="8594700" cy="3813000"/>
          </a:xfrm>
          <a:prstGeom prst="rect">
            <a:avLst/>
          </a:prstGeom>
        </p:spPr>
        <p:txBody>
          <a:bodyPr anchorCtr="0" anchor="t" bIns="91425" lIns="91425" spcFirstLastPara="1" rIns="91425" wrap="square" tIns="91425">
            <a:normAutofit fontScale="47500" lnSpcReduction="20000"/>
          </a:bodyPr>
          <a:lstStyle/>
          <a:p>
            <a:pPr indent="-359806" lvl="0" marL="457200" rtl="0" algn="l">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i="1" lang="en" sz="4350">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indent="0" lvl="0" marL="4572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indent="0" lvl="0" marL="914400" rtl="0" algn="l">
              <a:spcBef>
                <a:spcPts val="1200"/>
              </a:spcBef>
              <a:spcAft>
                <a:spcPts val="0"/>
              </a:spcAft>
              <a:buNone/>
            </a:pPr>
            <a:r>
              <a:t/>
            </a:r>
            <a:endParaRPr sz="4350">
              <a:latin typeface="Google Sans"/>
              <a:ea typeface="Google Sans"/>
              <a:cs typeface="Google Sans"/>
              <a:sym typeface="Google Sans"/>
            </a:endParaRPr>
          </a:p>
          <a:p>
            <a:pPr indent="-359806" lvl="0" marL="457200" rtl="0" algn="l">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indent="0" lvl="0" marL="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b="1" lang="en" sz="6000">
                <a:latin typeface="Google Sans"/>
                <a:ea typeface="Google Sans"/>
                <a:cs typeface="Google Sans"/>
                <a:sym typeface="Google Sans"/>
              </a:rPr>
              <a:t>“</a:t>
            </a:r>
            <a:r>
              <a:rPr b="1" lang="en" sz="6000">
                <a:latin typeface="Google Sans"/>
                <a:ea typeface="Google Sans"/>
                <a:cs typeface="Google Sans"/>
                <a:sym typeface="Google Sans"/>
              </a:rPr>
              <a:t>Luck Surface Area</a:t>
            </a:r>
            <a:r>
              <a:rPr b="1" lang="en" sz="6000">
                <a:latin typeface="Google Sans"/>
                <a:ea typeface="Google Sans"/>
                <a:cs typeface="Google Sans"/>
                <a:sym typeface="Google Sans"/>
              </a:rPr>
              <a:t>”</a:t>
            </a:r>
            <a:endParaRPr b="1" sz="6000">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b="0" l="20197" r="34527" t="31670"/>
          <a:stretch/>
        </p:blipFill>
        <p:spPr>
          <a:xfrm>
            <a:off x="7361450" y="3958450"/>
            <a:ext cx="1350400" cy="1185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Start Doing, Amplify with Telling!</a:t>
            </a:r>
            <a:endParaRPr b="1" sz="3000">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37"/>
          <p:cNvSpPr txBox="1"/>
          <p:nvPr>
            <p:ph idx="4294967295" type="body"/>
          </p:nvPr>
        </p:nvSpPr>
        <p:spPr>
          <a:xfrm>
            <a:off x="155475" y="137050"/>
            <a:ext cx="8988600" cy="47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0"/>
              </a:spcAft>
              <a:buClr>
                <a:schemeClr val="dk1"/>
              </a:buClr>
              <a:buSzPts val="1100"/>
              <a:buFont typeface="Arial"/>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sz="2400">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anchorCtr="0" anchor="t" bIns="0" lIns="0" spcFirstLastPara="1" rIns="0" wrap="square" tIns="0">
            <a:noAutofit/>
          </a:bodyPr>
          <a:lstStyle/>
          <a:p>
            <a:pPr indent="-381000" lvl="0" marL="457200" rtl="0" algn="l">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2400">
              <a:solidFill>
                <a:srgbClr val="3C4043"/>
              </a:solidFill>
              <a:latin typeface="Google Sans"/>
              <a:ea typeface="Google Sans"/>
              <a:cs typeface="Google Sans"/>
              <a:sym typeface="Google Sans"/>
            </a:endParaRPr>
          </a:p>
          <a:p>
            <a:pPr indent="-381000" lvl="0" marL="457200" rtl="0" algn="l">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3C4043"/>
              </a:solidFill>
              <a:latin typeface="Google Sans"/>
              <a:ea typeface="Google Sans"/>
              <a:cs typeface="Google Sans"/>
              <a:sym typeface="Google Sans"/>
            </a:endParaRPr>
          </a:p>
          <a:p>
            <a:pPr indent="0" lvl="0" marL="0" rtl="0" algn="l">
              <a:spcBef>
                <a:spcPts val="2200"/>
              </a:spcBef>
              <a:spcAft>
                <a:spcPts val="0"/>
              </a:spcAft>
              <a:buNone/>
            </a:pPr>
            <a:r>
              <a:t/>
            </a: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3000">
                <a:solidFill>
                  <a:srgbClr val="1A1A1A"/>
                </a:solidFill>
                <a:latin typeface="Google Sans"/>
                <a:ea typeface="Google Sans"/>
                <a:cs typeface="Google Sans"/>
                <a:sym typeface="Google Sans"/>
              </a:rPr>
              <a:t>Which</a:t>
            </a:r>
            <a:r>
              <a:rPr b="1" lang="en" sz="3000">
                <a:solidFill>
                  <a:srgbClr val="1A1A1A"/>
                </a:solidFill>
                <a:latin typeface="Google Sans"/>
                <a:ea typeface="Google Sans"/>
                <a:cs typeface="Google Sans"/>
                <a:sym typeface="Google Sans"/>
              </a:rPr>
              <a:t> one are you?</a:t>
            </a:r>
            <a:endParaRPr b="1" sz="3000">
              <a:solidFill>
                <a:srgbClr val="1A1A1A"/>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41"/>
          <p:cNvSpPr txBox="1"/>
          <p:nvPr>
            <p:ph idx="4294967295" type="body"/>
          </p:nvPr>
        </p:nvSpPr>
        <p:spPr>
          <a:xfrm>
            <a:off x="387900" y="688200"/>
            <a:ext cx="8295000" cy="3860700"/>
          </a:xfrm>
          <a:prstGeom prst="rect">
            <a:avLst/>
          </a:prstGeom>
        </p:spPr>
        <p:txBody>
          <a:bodyPr anchorCtr="0" anchor="t" bIns="91425" lIns="91425" spcFirstLastPara="1" rIns="91425" wrap="square" tIns="91425">
            <a:normAutofit fontScale="77500" lnSpcReduction="10000"/>
          </a:bodyPr>
          <a:lstStyle/>
          <a:p>
            <a:pPr indent="-366395" lvl="0" marL="457200" rtl="0" algn="l">
              <a:spcBef>
                <a:spcPts val="0"/>
              </a:spcBef>
              <a:spcAft>
                <a:spcPts val="0"/>
              </a:spcAft>
              <a:buSzPct val="100000"/>
              <a:buFont typeface="Google Sans"/>
              <a:buChar char="●"/>
            </a:pPr>
            <a:r>
              <a:rPr lang="en" sz="2800">
                <a:latin typeface="Google Sans"/>
                <a:ea typeface="Google Sans"/>
                <a:cs typeface="Google Sans"/>
                <a:sym typeface="Google Sans"/>
              </a:rPr>
              <a:t>W</a:t>
            </a:r>
            <a:r>
              <a:rPr lang="en" sz="2800">
                <a:latin typeface="Google Sans"/>
                <a:ea typeface="Google Sans"/>
                <a:cs typeface="Google Sans"/>
                <a:sym typeface="Google Sans"/>
              </a:rPr>
              <a:t>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indent="0" lvl="0" marL="457200" rtl="0" algn="l">
              <a:spcBef>
                <a:spcPts val="1200"/>
              </a:spcBef>
              <a:spcAft>
                <a:spcPts val="0"/>
              </a:spcAft>
              <a:buNone/>
            </a:pPr>
            <a:r>
              <a:t/>
            </a:r>
            <a:endParaRPr sz="2800">
              <a:latin typeface="Google Sans"/>
              <a:ea typeface="Google Sans"/>
              <a:cs typeface="Google Sans"/>
              <a:sym typeface="Google Sans"/>
            </a:endParaRPr>
          </a:p>
          <a:p>
            <a:pPr indent="-366395" lvl="0" marL="457200" rtl="0" algn="l">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indent="0" lvl="0" marL="457200" rtl="0" algn="l">
              <a:spcBef>
                <a:spcPts val="1200"/>
              </a:spcBef>
              <a:spcAft>
                <a:spcPts val="0"/>
              </a:spcAft>
              <a:buNone/>
            </a:pPr>
            <a:r>
              <a:t/>
            </a:r>
            <a:endParaRPr sz="2400">
              <a:latin typeface="Google Sans Medium"/>
              <a:ea typeface="Google Sans Medium"/>
              <a:cs typeface="Google Sans Medium"/>
              <a:sym typeface="Google Sans Medium"/>
            </a:endParaRPr>
          </a:p>
          <a:p>
            <a:pPr indent="0" lvl="0" marL="457200" rtl="0" algn="l">
              <a:spcBef>
                <a:spcPts val="1200"/>
              </a:spcBef>
              <a:spcAft>
                <a:spcPts val="1200"/>
              </a:spcAft>
              <a:buNone/>
            </a:pPr>
            <a:r>
              <a:t/>
            </a:r>
            <a:endParaRPr>
              <a:latin typeface="Google Sans Medium"/>
              <a:ea typeface="Google Sans Medium"/>
              <a:cs typeface="Google Sans Medium"/>
              <a:sym typeface="Google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b="1" sz="2800">
              <a:solidFill>
                <a:schemeClr val="dk1"/>
              </a:solidFill>
            </a:endParaRPr>
          </a:p>
          <a:p>
            <a:pPr indent="0" lvl="0" marL="0" rtl="0" algn="just">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a:t>
            </a: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t/>
            </a:r>
            <a:endParaRPr b="1" sz="2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a:t>
            </a: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r>
              <a:rPr lang="en" sz="2800">
                <a:solidFill>
                  <a:srgbClr val="1A1A1A"/>
                </a:solidFill>
                <a:latin typeface="Google Sans SemiBold"/>
                <a:ea typeface="Google Sans SemiBold"/>
                <a:cs typeface="Google Sans SemiBold"/>
                <a:sym typeface="Google Sans SemiBold"/>
              </a:rPr>
              <a:t>.“</a:t>
            </a:r>
            <a:endParaRPr sz="28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Clr>
                <a:schemeClr val="dk1"/>
              </a:buClr>
              <a:buSzPts val="1100"/>
              <a:buFont typeface="Arial"/>
              <a:buNone/>
            </a:pPr>
            <a:r>
              <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800">
              <a:solidFill>
                <a:srgbClr val="1F2328"/>
              </a:solidFill>
              <a:highlight>
                <a:srgbClr val="FFFFFF"/>
              </a:highlight>
              <a:latin typeface="Google Sans SemiBold"/>
              <a:ea typeface="Google Sans SemiBold"/>
              <a:cs typeface="Google Sans SemiBold"/>
              <a:sym typeface="Google Sans SemiBold"/>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B</a:t>
            </a:r>
            <a:r>
              <a:rPr lang="en" sz="2400">
                <a:solidFill>
                  <a:schemeClr val="dk1"/>
                </a:solidFill>
                <a:latin typeface="Google Sans"/>
                <a:ea typeface="Google Sans"/>
                <a:cs typeface="Google Sans"/>
                <a:sym typeface="Google Sans"/>
              </a:rPr>
              <a:t>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24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a:t>
            </a:r>
            <a:r>
              <a:rPr lang="en" sz="2800">
                <a:solidFill>
                  <a:srgbClr val="333738"/>
                </a:solidFill>
                <a:highlight>
                  <a:srgbClr val="FFFFFF"/>
                </a:highlight>
                <a:latin typeface="Google Sans SemiBold"/>
                <a:ea typeface="Google Sans SemiBold"/>
                <a:cs typeface="Google Sans SemiBold"/>
                <a:sym typeface="Google Sans SemiBold"/>
              </a:rPr>
              <a:t>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a:t>
            </a:r>
            <a:r>
              <a:rPr lang="en" sz="2200">
                <a:solidFill>
                  <a:srgbClr val="1F2328"/>
                </a:solidFill>
                <a:highlight>
                  <a:srgbClr val="FFFFFF"/>
                </a:highlight>
                <a:latin typeface="Google Sans"/>
                <a:ea typeface="Google Sans"/>
                <a:cs typeface="Google Sans"/>
                <a:sym typeface="Google Sans"/>
              </a:rPr>
              <a:t>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indent="0" lvl="0" marL="457200" rtl="0" algn="l">
              <a:lnSpc>
                <a:spcPct val="90000"/>
              </a:lnSpc>
              <a:spcBef>
                <a:spcPts val="1000"/>
              </a:spcBef>
              <a:spcAft>
                <a:spcPts val="0"/>
              </a:spcAft>
              <a:buNone/>
            </a:pPr>
            <a:r>
              <a:t/>
            </a:r>
            <a:endParaRPr sz="2200">
              <a:solidFill>
                <a:schemeClr val="dk1"/>
              </a:solidFill>
              <a:latin typeface="Google Sans"/>
              <a:ea typeface="Google Sans"/>
              <a:cs typeface="Google Sans"/>
              <a:sym typeface="Google Sans"/>
            </a:endParaRPr>
          </a:p>
          <a:p>
            <a:pPr indent="0" lvl="0" marL="457200" rtl="0" algn="l">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a:solidFill>
                <a:srgbClr val="3C4043"/>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anchorCtr="0" anchor="b" bIns="0" lIns="0" spcFirstLastPara="1" rIns="0" wrap="square" tIns="0">
            <a:noAutofit/>
          </a:bodyPr>
          <a:lstStyle/>
          <a:p>
            <a:pPr indent="0" lvl="0" marL="0" rtl="0" algn="just">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indent="0" lvl="0" marL="0" rtl="0" algn="l">
              <a:lnSpc>
                <a:spcPct val="90000"/>
              </a:lnSpc>
              <a:spcBef>
                <a:spcPts val="0"/>
              </a:spcBef>
              <a:spcAft>
                <a:spcPts val="0"/>
              </a:spcAft>
              <a:buNone/>
            </a:pPr>
            <a:r>
              <a:t/>
            </a:r>
            <a:endParaRPr b="1" sz="3000">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a:solidFill>
                <a:srgbClr val="3C4043"/>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b="23905" l="20200" r="-3568" t="-6081"/>
          <a:stretch/>
        </p:blipFill>
        <p:spPr>
          <a:xfrm>
            <a:off x="0" y="75800"/>
            <a:ext cx="3158174" cy="138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t/>
            </a:r>
            <a:endParaRPr b="1" sz="6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3600">
                <a:solidFill>
                  <a:srgbClr val="1A1A1A"/>
                </a:solidFill>
                <a:latin typeface="Google Sans"/>
                <a:ea typeface="Google Sans"/>
                <a:cs typeface="Google Sans"/>
                <a:sym typeface="Google Sans"/>
              </a:rPr>
              <a:t>Process, Care, and Craft</a:t>
            </a:r>
            <a:endParaRPr b="1" sz="6000">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None/>
            </a:pPr>
            <a:r>
              <a:t/>
            </a: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anchorCtr="0" anchor="t" bIns="0" lIns="0" spcFirstLastPara="1" rIns="0" wrap="square" tIns="0">
            <a:noAutofit/>
          </a:bodyPr>
          <a:lstStyle/>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sz="2400">
              <a:solidFill>
                <a:srgbClr val="181818"/>
              </a:solidFill>
              <a:latin typeface="Google Sans"/>
              <a:ea typeface="Google Sans"/>
              <a:cs typeface="Google Sans"/>
              <a:sym typeface="Google Sans"/>
            </a:endParaRPr>
          </a:p>
          <a:p>
            <a:pPr indent="0" lvl="0" marL="0" rtl="0" algn="l">
              <a:spcBef>
                <a:spcPts val="2200"/>
              </a:spcBef>
              <a:spcAft>
                <a:spcPts val="0"/>
              </a:spcAft>
              <a:buClr>
                <a:schemeClr val="dk1"/>
              </a:buClr>
              <a:buSzPts val="1100"/>
              <a:buFont typeface="Arial"/>
              <a:buNone/>
            </a:pPr>
            <a:r>
              <a:t/>
            </a:r>
            <a:endParaRPr b="1" sz="1600">
              <a:solidFill>
                <a:srgbClr val="181818"/>
              </a:solidFill>
              <a:latin typeface="Google Sans"/>
              <a:ea typeface="Google Sans"/>
              <a:cs typeface="Google Sans"/>
              <a:sym typeface="Google Sans"/>
            </a:endParaRPr>
          </a:p>
          <a:p>
            <a:pPr indent="0" lvl="0" marL="0" rtl="0" algn="l">
              <a:spcBef>
                <a:spcPts val="2200"/>
              </a:spcBef>
              <a:spcAft>
                <a:spcPts val="0"/>
              </a:spcAft>
              <a:buNone/>
            </a:pPr>
            <a:r>
              <a:t/>
            </a:r>
            <a:endParaRPr b="1" sz="1600">
              <a:solidFill>
                <a:srgbClr val="181818"/>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indent="0" lvl="0" marL="0" rtl="0" algn="l">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a:t>
            </a:r>
            <a:r>
              <a:rPr lang="en" sz="1200">
                <a:solidFill>
                  <a:schemeClr val="hlink"/>
                </a:solidFill>
                <a:latin typeface="Google Sans"/>
                <a:ea typeface="Google Sans"/>
                <a:cs typeface="Google Sans"/>
                <a:sym typeface="Google Sans"/>
              </a:rPr>
              <a:t>: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16"/>
          <p:cNvSpPr txBox="1"/>
          <p:nvPr/>
        </p:nvSpPr>
        <p:spPr>
          <a:xfrm>
            <a:off x="290150" y="599100"/>
            <a:ext cx="8452800" cy="4486500"/>
          </a:xfrm>
          <a:prstGeom prst="rect">
            <a:avLst/>
          </a:prstGeom>
          <a:noFill/>
          <a:ln>
            <a:noFill/>
          </a:ln>
        </p:spPr>
        <p:txBody>
          <a:bodyPr anchorCtr="0" anchor="t" bIns="0" lIns="0" spcFirstLastPara="1" rIns="0" wrap="square" tIns="0">
            <a:noAutofit/>
          </a:bodyPr>
          <a:lstStyle/>
          <a:p>
            <a:pPr indent="-368300" lvl="0" marL="457200" rtl="0" algn="l">
              <a:spcBef>
                <a:spcPts val="220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Talk Driven Development</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Protege Effect</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Cascading Mentorship Model</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Rubber Duck</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SODOTO</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Luck Surface Area</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Build In Public</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Sharing at a sustainable pace</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Digital Garden</a:t>
            </a:r>
            <a:endParaRPr sz="2200">
              <a:solidFill>
                <a:srgbClr val="80868B"/>
              </a:solidFill>
              <a:latin typeface="Google Sans"/>
              <a:ea typeface="Google Sans"/>
              <a:cs typeface="Google Sans"/>
              <a:sym typeface="Google Sans"/>
            </a:endParaRPr>
          </a:p>
          <a:p>
            <a:pPr indent="-368300" lvl="0" marL="457200" rtl="0" algn="l">
              <a:spcBef>
                <a:spcPts val="0"/>
              </a:spcBef>
              <a:spcAft>
                <a:spcPts val="0"/>
              </a:spcAft>
              <a:buClr>
                <a:srgbClr val="80868B"/>
              </a:buClr>
              <a:buSzPts val="2200"/>
              <a:buFont typeface="Google Sans"/>
              <a:buChar char="●"/>
            </a:pPr>
            <a:r>
              <a:rPr lang="en" sz="2200">
                <a:solidFill>
                  <a:srgbClr val="80868B"/>
                </a:solidFill>
                <a:latin typeface="Google Sans"/>
                <a:ea typeface="Google Sans"/>
                <a:cs typeface="Google Sans"/>
                <a:sym typeface="Google Sans"/>
              </a:rPr>
              <a:t>Concluding Remarks</a:t>
            </a:r>
            <a:endParaRPr sz="2200">
              <a:solidFill>
                <a:srgbClr val="80868B"/>
              </a:solidFill>
              <a:latin typeface="Google Sans"/>
              <a:ea typeface="Google Sans"/>
              <a:cs typeface="Google Sans"/>
              <a:sym typeface="Google Sans"/>
            </a:endParaRPr>
          </a:p>
          <a:p>
            <a:pPr indent="0" lvl="0" marL="914400" rtl="0" algn="ctr">
              <a:spcBef>
                <a:spcPts val="2200"/>
              </a:spcBef>
              <a:spcAft>
                <a:spcPts val="0"/>
              </a:spcAft>
              <a:buNone/>
            </a:pPr>
            <a:r>
              <a:t/>
            </a:r>
            <a:endParaRPr>
              <a:solidFill>
                <a:srgbClr val="80868B"/>
              </a:solidFill>
              <a:latin typeface="Google Sans"/>
              <a:ea typeface="Google Sans"/>
              <a:cs typeface="Google Sans"/>
              <a:sym typeface="Google Sans"/>
            </a:endParaRPr>
          </a:p>
        </p:txBody>
      </p:sp>
      <p:sp>
        <p:nvSpPr>
          <p:cNvPr id="342" name="Google Shape;342;p116"/>
          <p:cNvSpPr txBox="1"/>
          <p:nvPr/>
        </p:nvSpPr>
        <p:spPr>
          <a:xfrm>
            <a:off x="338150" y="152400"/>
            <a:ext cx="7196100" cy="706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b="1" lang="en" sz="3000">
                <a:solidFill>
                  <a:srgbClr val="1A1A1A"/>
                </a:solidFill>
                <a:latin typeface="Google Sans"/>
                <a:ea typeface="Google Sans"/>
                <a:cs typeface="Google Sans"/>
                <a:sym typeface="Google Sans"/>
              </a:rPr>
              <a:t>Agenda</a:t>
            </a:r>
            <a:endParaRPr b="1" sz="30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2400">
              <a:solidFill>
                <a:srgbClr val="1A1A1A"/>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7"/>
          <p:cNvSpPr txBox="1"/>
          <p:nvPr/>
        </p:nvSpPr>
        <p:spPr>
          <a:xfrm>
            <a:off x="290150" y="876525"/>
            <a:ext cx="8853900" cy="3602400"/>
          </a:xfrm>
          <a:prstGeom prst="rect">
            <a:avLst/>
          </a:prstGeom>
          <a:noFill/>
          <a:ln>
            <a:noFill/>
          </a:ln>
        </p:spPr>
        <p:txBody>
          <a:bodyPr anchorCtr="0" anchor="t" bIns="0" lIns="0" spcFirstLastPara="1" rIns="0" wrap="square" tIns="0">
            <a:noAutofit/>
          </a:bodyPr>
          <a:lstStyle/>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Committing to speaking on a particular topic can lead to a developer learning something new in the process of experimenting with new technologies in preparation for a presentation</a:t>
            </a:r>
            <a:endParaRPr sz="2400">
              <a:solidFill>
                <a:srgbClr val="80868B"/>
              </a:solidFill>
              <a:latin typeface="Google Sans"/>
              <a:ea typeface="Google Sans"/>
              <a:cs typeface="Google Sans"/>
              <a:sym typeface="Google Sans"/>
            </a:endParaRPr>
          </a:p>
          <a:p>
            <a:pPr indent="0" lvl="0" marL="457200" rtl="0" algn="l">
              <a:spcBef>
                <a:spcPts val="2200"/>
              </a:spcBef>
              <a:spcAft>
                <a:spcPts val="0"/>
              </a:spcAft>
              <a:buNone/>
            </a:pPr>
            <a:r>
              <a:t/>
            </a:r>
            <a:endParaRPr sz="2400">
              <a:solidFill>
                <a:srgbClr val="80868B"/>
              </a:solidFill>
              <a:latin typeface="Google Sans"/>
              <a:ea typeface="Google Sans"/>
              <a:cs typeface="Google Sans"/>
              <a:sym typeface="Google Sans"/>
            </a:endParaRPr>
          </a:p>
          <a:p>
            <a:pPr indent="-381000" lvl="0" marL="457200" rtl="0" algn="l">
              <a:spcBef>
                <a:spcPts val="2200"/>
              </a:spcBef>
              <a:spcAft>
                <a:spcPts val="0"/>
              </a:spcAft>
              <a:buClr>
                <a:srgbClr val="80868B"/>
              </a:buClr>
              <a:buSzPts val="2400"/>
              <a:buFont typeface="Google Sans"/>
              <a:buChar char="●"/>
            </a:pPr>
            <a:r>
              <a:rPr lang="en" sz="2400">
                <a:solidFill>
                  <a:srgbClr val="80868B"/>
                </a:solidFill>
                <a:latin typeface="Google Sans"/>
                <a:ea typeface="Google Sans"/>
                <a:cs typeface="Google Sans"/>
                <a:sym typeface="Google Sans"/>
              </a:rPr>
              <a:t>Teaching brings superpowers that span beyond software development</a:t>
            </a:r>
            <a:endParaRPr sz="2400">
              <a:solidFill>
                <a:srgbClr val="80868B"/>
              </a:solidFill>
              <a:latin typeface="Google Sans"/>
              <a:ea typeface="Google Sans"/>
              <a:cs typeface="Google Sans"/>
              <a:sym typeface="Google Sans"/>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2400">
              <a:solidFill>
                <a:srgbClr val="80868B"/>
              </a:solidFill>
              <a:latin typeface="Google Sans Text"/>
              <a:ea typeface="Google Sans Text"/>
              <a:cs typeface="Google Sans Text"/>
              <a:sym typeface="Google Sans Text"/>
            </a:endParaRPr>
          </a:p>
        </p:txBody>
      </p:sp>
      <p:sp>
        <p:nvSpPr>
          <p:cNvPr id="348" name="Google Shape;348;p117"/>
          <p:cNvSpPr txBox="1"/>
          <p:nvPr/>
        </p:nvSpPr>
        <p:spPr>
          <a:xfrm>
            <a:off x="386050" y="112700"/>
            <a:ext cx="8560500" cy="1055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45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3600">
                <a:solidFill>
                  <a:srgbClr val="1A1A1A"/>
                </a:solidFill>
                <a:latin typeface="Google Sans"/>
                <a:ea typeface="Google Sans"/>
                <a:cs typeface="Google Sans"/>
                <a:sym typeface="Google Sans"/>
              </a:rPr>
              <a:t>Talk Driven Development</a:t>
            </a:r>
            <a:endParaRPr b="1" sz="3600">
              <a:solidFill>
                <a:srgbClr val="1A1A1A"/>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b="1" sz="3600">
              <a:solidFill>
                <a:srgbClr val="1A1A1A"/>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118"/>
          <p:cNvPicPr preferRelativeResize="0"/>
          <p:nvPr/>
        </p:nvPicPr>
        <p:blipFill rotWithShape="1">
          <a:blip r:embed="rId3">
            <a:alphaModFix/>
          </a:blip>
          <a:srcRect b="0" l="1494" r="79065" t="72473"/>
          <a:stretch/>
        </p:blipFill>
        <p:spPr>
          <a:xfrm rot="10800000">
            <a:off x="7311699" y="-1"/>
            <a:ext cx="1832301" cy="1415826"/>
          </a:xfrm>
          <a:prstGeom prst="rect">
            <a:avLst/>
          </a:prstGeom>
          <a:noFill/>
          <a:ln>
            <a:noFill/>
          </a:ln>
        </p:spPr>
      </p:pic>
      <p:pic>
        <p:nvPicPr>
          <p:cNvPr id="354" name="Google Shape;354;p118"/>
          <p:cNvPicPr preferRelativeResize="0"/>
          <p:nvPr/>
        </p:nvPicPr>
        <p:blipFill>
          <a:blip r:embed="rId4">
            <a:alphaModFix/>
          </a:blip>
          <a:stretch>
            <a:fillRect/>
          </a:stretch>
        </p:blipFill>
        <p:spPr>
          <a:xfrm>
            <a:off x="8044625" y="706824"/>
            <a:ext cx="333825" cy="437702"/>
          </a:xfrm>
          <a:prstGeom prst="rect">
            <a:avLst/>
          </a:prstGeom>
          <a:noFill/>
          <a:ln>
            <a:noFill/>
          </a:ln>
        </p:spPr>
      </p:pic>
      <p:sp>
        <p:nvSpPr>
          <p:cNvPr id="355" name="Google Shape;355;p118"/>
          <p:cNvSpPr txBox="1"/>
          <p:nvPr/>
        </p:nvSpPr>
        <p:spPr>
          <a:xfrm>
            <a:off x="507492" y="497424"/>
            <a:ext cx="7254900" cy="85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6000">
                <a:solidFill>
                  <a:srgbClr val="1A1A1A"/>
                </a:solidFill>
                <a:latin typeface="Google Sans"/>
                <a:ea typeface="Google Sans"/>
                <a:cs typeface="Google Sans"/>
                <a:sym typeface="Google Sans"/>
              </a:rPr>
              <a:t>The Protégé Effect</a:t>
            </a:r>
            <a:endParaRPr b="1" sz="6000">
              <a:solidFill>
                <a:srgbClr val="1A1A1A"/>
              </a:solidFill>
              <a:latin typeface="Google Sans"/>
              <a:ea typeface="Google Sans"/>
              <a:cs typeface="Google Sans"/>
              <a:sym typeface="Google Sans"/>
            </a:endParaRPr>
          </a:p>
        </p:txBody>
      </p:sp>
      <p:sp>
        <p:nvSpPr>
          <p:cNvPr id="356" name="Google Shape;356;p118"/>
          <p:cNvSpPr txBox="1"/>
          <p:nvPr/>
        </p:nvSpPr>
        <p:spPr>
          <a:xfrm>
            <a:off x="507500" y="1650925"/>
            <a:ext cx="8403000" cy="2311800"/>
          </a:xfrm>
          <a:prstGeom prst="rect">
            <a:avLst/>
          </a:prstGeom>
          <a:noFill/>
          <a:ln>
            <a:noFill/>
          </a:ln>
        </p:spPr>
        <p:txBody>
          <a:bodyPr anchorCtr="0" anchor="t" bIns="0" lIns="0" spcFirstLastPara="1" rIns="0" wrap="square" tIns="0">
            <a:noAutofit/>
          </a:bodyPr>
          <a:lstStyle/>
          <a:p>
            <a:pPr indent="0" lvl="0" marL="0" rtl="0" algn="just">
              <a:spcBef>
                <a:spcPts val="2200"/>
              </a:spcBef>
              <a:spcAft>
                <a:spcPts val="0"/>
              </a:spcAft>
              <a:buClr>
                <a:schemeClr val="dk1"/>
              </a:buClr>
              <a:buSzPts val="1100"/>
              <a:buFont typeface="Arial"/>
              <a:buNone/>
            </a:pPr>
            <a:r>
              <a:rPr lang="en" sz="2400">
                <a:solidFill>
                  <a:srgbClr val="80868B"/>
                </a:solidFill>
                <a:latin typeface="Google Sans Text"/>
                <a:ea typeface="Google Sans Text"/>
                <a:cs typeface="Google Sans Text"/>
                <a:sym typeface="Google Sans Text"/>
              </a:rPr>
              <a:t>A concept in learning that suggests we learn more effectively by teaching information to others, even if those others aren’t necessarily any less knowledgeable. </a:t>
            </a:r>
            <a:endParaRPr sz="24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Clr>
                <a:schemeClr val="dk1"/>
              </a:buClr>
              <a:buSzPts val="1100"/>
              <a:buFont typeface="Arial"/>
              <a:buNone/>
            </a:pPr>
            <a:r>
              <a:t/>
            </a:r>
            <a:endParaRPr sz="1600">
              <a:solidFill>
                <a:srgbClr val="80868B"/>
              </a:solidFill>
              <a:latin typeface="Google Sans Text"/>
              <a:ea typeface="Google Sans Text"/>
              <a:cs typeface="Google Sans Text"/>
              <a:sym typeface="Google Sans Text"/>
            </a:endParaRPr>
          </a:p>
          <a:p>
            <a:pPr indent="0" lvl="0" marL="0" rtl="0" algn="l">
              <a:spcBef>
                <a:spcPts val="2200"/>
              </a:spcBef>
              <a:spcAft>
                <a:spcPts val="0"/>
              </a:spcAft>
              <a:buNone/>
            </a:pPr>
            <a:r>
              <a:t/>
            </a:r>
            <a:endParaRPr sz="1600">
              <a:solidFill>
                <a:srgbClr val="80868B"/>
              </a:solidFill>
              <a:latin typeface="Google Sans Text"/>
              <a:ea typeface="Google Sans Text"/>
              <a:cs typeface="Google Sans Text"/>
              <a:sym typeface="Google Sans Text"/>
            </a:endParaRPr>
          </a:p>
        </p:txBody>
      </p:sp>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